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60"/>
  </p:notesMasterIdLst>
  <p:handoutMasterIdLst>
    <p:handoutMasterId r:id="rId61"/>
  </p:handoutMasterIdLst>
  <p:sldIdLst>
    <p:sldId id="320" r:id="rId2"/>
    <p:sldId id="319" r:id="rId3"/>
    <p:sldId id="257" r:id="rId4"/>
    <p:sldId id="287" r:id="rId5"/>
    <p:sldId id="296" r:id="rId6"/>
    <p:sldId id="300" r:id="rId7"/>
    <p:sldId id="285" r:id="rId8"/>
    <p:sldId id="317" r:id="rId9"/>
    <p:sldId id="307" r:id="rId10"/>
    <p:sldId id="323" r:id="rId11"/>
    <p:sldId id="315" r:id="rId12"/>
    <p:sldId id="324" r:id="rId13"/>
    <p:sldId id="325" r:id="rId14"/>
    <p:sldId id="326" r:id="rId15"/>
    <p:sldId id="327" r:id="rId16"/>
    <p:sldId id="308" r:id="rId17"/>
    <p:sldId id="309" r:id="rId18"/>
    <p:sldId id="316" r:id="rId19"/>
    <p:sldId id="310" r:id="rId20"/>
    <p:sldId id="322" r:id="rId21"/>
    <p:sldId id="328" r:id="rId22"/>
    <p:sldId id="329" r:id="rId23"/>
    <p:sldId id="330" r:id="rId24"/>
    <p:sldId id="299" r:id="rId25"/>
    <p:sldId id="311" r:id="rId26"/>
    <p:sldId id="331" r:id="rId27"/>
    <p:sldId id="312" r:id="rId28"/>
    <p:sldId id="313" r:id="rId29"/>
    <p:sldId id="314" r:id="rId30"/>
    <p:sldId id="301" r:id="rId31"/>
    <p:sldId id="286" r:id="rId32"/>
    <p:sldId id="260" r:id="rId33"/>
    <p:sldId id="305" r:id="rId34"/>
    <p:sldId id="306" r:id="rId35"/>
    <p:sldId id="302" r:id="rId36"/>
    <p:sldId id="303" r:id="rId37"/>
    <p:sldId id="332" r:id="rId38"/>
    <p:sldId id="321" r:id="rId39"/>
    <p:sldId id="304" r:id="rId40"/>
    <p:sldId id="264" r:id="rId41"/>
    <p:sldId id="265" r:id="rId42"/>
    <p:sldId id="270" r:id="rId43"/>
    <p:sldId id="333" r:id="rId44"/>
    <p:sldId id="271" r:id="rId45"/>
    <p:sldId id="272" r:id="rId46"/>
    <p:sldId id="273" r:id="rId47"/>
    <p:sldId id="334" r:id="rId48"/>
    <p:sldId id="274" r:id="rId49"/>
    <p:sldId id="275" r:id="rId50"/>
    <p:sldId id="276" r:id="rId51"/>
    <p:sldId id="335" r:id="rId52"/>
    <p:sldId id="277" r:id="rId53"/>
    <p:sldId id="278" r:id="rId54"/>
    <p:sldId id="279" r:id="rId55"/>
    <p:sldId id="280" r:id="rId56"/>
    <p:sldId id="281" r:id="rId57"/>
    <p:sldId id="282" r:id="rId58"/>
    <p:sldId id="318" r:id="rId59"/>
  </p:sldIdLst>
  <p:sldSz cx="12188825" cy="6858000"/>
  <p:notesSz cx="9926638" cy="6797675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F68EE6-E078-4B54-9221-1AAB121E1F23}">
          <p14:sldIdLst>
            <p14:sldId id="320"/>
            <p14:sldId id="319"/>
            <p14:sldId id="257"/>
            <p14:sldId id="287"/>
            <p14:sldId id="296"/>
            <p14:sldId id="300"/>
            <p14:sldId id="285"/>
            <p14:sldId id="317"/>
            <p14:sldId id="307"/>
            <p14:sldId id="323"/>
            <p14:sldId id="315"/>
            <p14:sldId id="324"/>
            <p14:sldId id="325"/>
            <p14:sldId id="326"/>
            <p14:sldId id="327"/>
            <p14:sldId id="308"/>
            <p14:sldId id="309"/>
            <p14:sldId id="316"/>
            <p14:sldId id="310"/>
            <p14:sldId id="322"/>
            <p14:sldId id="328"/>
            <p14:sldId id="329"/>
            <p14:sldId id="330"/>
            <p14:sldId id="299"/>
            <p14:sldId id="311"/>
            <p14:sldId id="331"/>
            <p14:sldId id="312"/>
            <p14:sldId id="313"/>
            <p14:sldId id="314"/>
            <p14:sldId id="301"/>
            <p14:sldId id="286"/>
            <p14:sldId id="260"/>
            <p14:sldId id="305"/>
            <p14:sldId id="306"/>
            <p14:sldId id="302"/>
            <p14:sldId id="303"/>
            <p14:sldId id="332"/>
            <p14:sldId id="321"/>
            <p14:sldId id="304"/>
            <p14:sldId id="264"/>
            <p14:sldId id="265"/>
            <p14:sldId id="270"/>
            <p14:sldId id="333"/>
            <p14:sldId id="271"/>
            <p14:sldId id="272"/>
            <p14:sldId id="273"/>
            <p14:sldId id="334"/>
            <p14:sldId id="274"/>
            <p14:sldId id="275"/>
            <p14:sldId id="276"/>
            <p14:sldId id="335"/>
            <p14:sldId id="277"/>
            <p14:sldId id="278"/>
            <p14:sldId id="279"/>
            <p14:sldId id="280"/>
            <p14:sldId id="281"/>
            <p14:sldId id="282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163" d="100"/>
          <a:sy n="163" d="100"/>
        </p:scale>
        <p:origin x="228" y="13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e80d99cb89e2092" providerId="LiveId" clId="{31427222-B19C-4279-BEBA-D73AAF93D23D}"/>
    <pc:docChg chg="undo redo custSel addSld delSld modSld sldOrd delSection modSection">
      <pc:chgData name="" userId="be80d99cb89e2092" providerId="LiveId" clId="{31427222-B19C-4279-BEBA-D73AAF93D23D}" dt="2022-12-06T07:33:44.481" v="1335" actId="255"/>
      <pc:docMkLst>
        <pc:docMk/>
      </pc:docMkLst>
      <pc:sldChg chg="addSp delSp modSp">
        <pc:chgData name="" userId="be80d99cb89e2092" providerId="LiveId" clId="{31427222-B19C-4279-BEBA-D73AAF93D23D}" dt="2022-12-06T07:25:51.452" v="1271"/>
        <pc:sldMkLst>
          <pc:docMk/>
          <pc:sldMk cId="168988781" sldId="257"/>
        </pc:sldMkLst>
        <pc:spChg chg="mod">
          <ac:chgData name="" userId="be80d99cb89e2092" providerId="LiveId" clId="{31427222-B19C-4279-BEBA-D73AAF93D23D}" dt="2022-12-05T12:12:19.501" v="997" actId="207"/>
          <ac:spMkLst>
            <pc:docMk/>
            <pc:sldMk cId="168988781" sldId="257"/>
            <ac:spMk id="2" creationId="{00000000-0000-0000-0000-000000000000}"/>
          </ac:spMkLst>
        </pc:spChg>
        <pc:spChg chg="add del mod">
          <ac:chgData name="" userId="be80d99cb89e2092" providerId="LiveId" clId="{31427222-B19C-4279-BEBA-D73AAF93D23D}" dt="2022-12-02T09:02:04.228" v="104"/>
          <ac:spMkLst>
            <pc:docMk/>
            <pc:sldMk cId="168988781" sldId="257"/>
            <ac:spMk id="3" creationId="{C329783E-CEA4-4F5C-8C84-B7F2BC0637C4}"/>
          </ac:spMkLst>
        </pc:spChg>
        <pc:spChg chg="mod">
          <ac:chgData name="" userId="be80d99cb89e2092" providerId="LiveId" clId="{31427222-B19C-4279-BEBA-D73AAF93D23D}" dt="2022-12-05T12:12:30.354" v="998" actId="207"/>
          <ac:spMkLst>
            <pc:docMk/>
            <pc:sldMk cId="168988781" sldId="257"/>
            <ac:spMk id="5" creationId="{00000000-0000-0000-0000-000000000000}"/>
          </ac:spMkLst>
        </pc:spChg>
        <pc:picChg chg="add del mod modCrop">
          <ac:chgData name="" userId="be80d99cb89e2092" providerId="LiveId" clId="{31427222-B19C-4279-BEBA-D73AAF93D23D}" dt="2022-12-06T07:24:09.293" v="1255"/>
          <ac:picMkLst>
            <pc:docMk/>
            <pc:sldMk cId="168988781" sldId="257"/>
            <ac:picMk id="6" creationId="{A4DB3AAC-5CBB-4FDF-AF04-5E48942C4030}"/>
          </ac:picMkLst>
        </pc:picChg>
        <pc:picChg chg="add del mod ord">
          <ac:chgData name="" userId="be80d99cb89e2092" providerId="LiveId" clId="{31427222-B19C-4279-BEBA-D73AAF93D23D}" dt="2022-12-06T07:25:51.452" v="1271"/>
          <ac:picMkLst>
            <pc:docMk/>
            <pc:sldMk cId="168988781" sldId="257"/>
            <ac:picMk id="7" creationId="{41A0D03B-9F12-417D-BC04-B744491ADCA7}"/>
          </ac:picMkLst>
        </pc:picChg>
        <pc:picChg chg="add del mod">
          <ac:chgData name="" userId="be80d99cb89e2092" providerId="LiveId" clId="{31427222-B19C-4279-BEBA-D73AAF93D23D}" dt="2022-12-02T09:02:04.228" v="104"/>
          <ac:picMkLst>
            <pc:docMk/>
            <pc:sldMk cId="168988781" sldId="257"/>
            <ac:picMk id="1026" creationId="{AB6B6F37-E900-47F1-B5A1-DF10F13F0264}"/>
          </ac:picMkLst>
        </pc:picChg>
        <pc:picChg chg="add del mod">
          <ac:chgData name="" userId="be80d99cb89e2092" providerId="LiveId" clId="{31427222-B19C-4279-BEBA-D73AAF93D23D}" dt="2022-12-02T09:02:19.903" v="108"/>
          <ac:picMkLst>
            <pc:docMk/>
            <pc:sldMk cId="168988781" sldId="257"/>
            <ac:picMk id="1028" creationId="{6DD5CC9A-749C-4D37-85EA-C80118D490B3}"/>
          </ac:picMkLst>
        </pc:picChg>
        <pc:picChg chg="add mod">
          <ac:chgData name="" userId="be80d99cb89e2092" providerId="LiveId" clId="{31427222-B19C-4279-BEBA-D73AAF93D23D}" dt="2022-12-02T13:26:56.434" v="168" actId="1362"/>
          <ac:picMkLst>
            <pc:docMk/>
            <pc:sldMk cId="168988781" sldId="257"/>
            <ac:picMk id="1030" creationId="{C8758854-1288-47C3-BB1F-0821487E49C5}"/>
          </ac:picMkLst>
        </pc:picChg>
      </pc:sldChg>
      <pc:sldChg chg="modSp del ord">
        <pc:chgData name="" userId="be80d99cb89e2092" providerId="LiveId" clId="{31427222-B19C-4279-BEBA-D73AAF93D23D}" dt="2022-12-05T09:38:46.959" v="453" actId="2696"/>
        <pc:sldMkLst>
          <pc:docMk/>
          <pc:sldMk cId="2995321941" sldId="258"/>
        </pc:sldMkLst>
        <pc:spChg chg="mod">
          <ac:chgData name="" userId="be80d99cb89e2092" providerId="LiveId" clId="{31427222-B19C-4279-BEBA-D73AAF93D23D}" dt="2022-12-05T09:31:28.905" v="356" actId="20577"/>
          <ac:spMkLst>
            <pc:docMk/>
            <pc:sldMk cId="2995321941" sldId="258"/>
            <ac:spMk id="2" creationId="{00000000-0000-0000-0000-000000000000}"/>
          </ac:spMkLst>
        </pc:spChg>
        <pc:spChg chg="mod">
          <ac:chgData name="" userId="be80d99cb89e2092" providerId="LiveId" clId="{31427222-B19C-4279-BEBA-D73AAF93D23D}" dt="2022-12-05T09:32:57.230" v="430" actId="113"/>
          <ac:spMkLst>
            <pc:docMk/>
            <pc:sldMk cId="2995321941" sldId="258"/>
            <ac:spMk id="3" creationId="{00000000-0000-0000-0000-000000000000}"/>
          </ac:spMkLst>
        </pc:spChg>
      </pc:sldChg>
      <pc:sldChg chg="addSp delSp modSp">
        <pc:chgData name="" userId="be80d99cb89e2092" providerId="LiveId" clId="{31427222-B19C-4279-BEBA-D73AAF93D23D}" dt="2022-12-06T07:28:05.591" v="1279" actId="20577"/>
        <pc:sldMkLst>
          <pc:docMk/>
          <pc:sldMk cId="3422892359" sldId="259"/>
        </pc:sldMkLst>
        <pc:spChg chg="del">
          <ac:chgData name="" userId="be80d99cb89e2092" providerId="LiveId" clId="{31427222-B19C-4279-BEBA-D73AAF93D23D}" dt="2022-12-05T09:34:42.247" v="439" actId="478"/>
          <ac:spMkLst>
            <pc:docMk/>
            <pc:sldMk cId="3422892359" sldId="259"/>
            <ac:spMk id="2" creationId="{00000000-0000-0000-0000-000000000000}"/>
          </ac:spMkLst>
        </pc:spChg>
        <pc:spChg chg="add del">
          <ac:chgData name="" userId="be80d99cb89e2092" providerId="LiveId" clId="{31427222-B19C-4279-BEBA-D73AAF93D23D}" dt="2022-12-06T06:16:34.606" v="1095"/>
          <ac:spMkLst>
            <pc:docMk/>
            <pc:sldMk cId="3422892359" sldId="259"/>
            <ac:spMk id="2" creationId="{7CD8693F-FD21-48DA-8AF8-7E76988B1D41}"/>
          </ac:spMkLst>
        </pc:spChg>
        <pc:spChg chg="mod">
          <ac:chgData name="" userId="be80d99cb89e2092" providerId="LiveId" clId="{31427222-B19C-4279-BEBA-D73AAF93D23D}" dt="2022-12-06T06:23:51.169" v="1159" actId="1076"/>
          <ac:spMkLst>
            <pc:docMk/>
            <pc:sldMk cId="3422892359" sldId="259"/>
            <ac:spMk id="3" creationId="{00000000-0000-0000-0000-000000000000}"/>
          </ac:spMkLst>
        </pc:spChg>
        <pc:spChg chg="add del">
          <ac:chgData name="" userId="be80d99cb89e2092" providerId="LiveId" clId="{31427222-B19C-4279-BEBA-D73AAF93D23D}" dt="2022-12-06T06:21:13.435" v="1132"/>
          <ac:spMkLst>
            <pc:docMk/>
            <pc:sldMk cId="3422892359" sldId="259"/>
            <ac:spMk id="4" creationId="{085325D2-2BF3-4B71-8769-71683EB3497B}"/>
          </ac:spMkLst>
        </pc:spChg>
        <pc:spChg chg="add del mod">
          <ac:chgData name="" userId="be80d99cb89e2092" providerId="LiveId" clId="{31427222-B19C-4279-BEBA-D73AAF93D23D}" dt="2022-12-05T09:34:44.420" v="440" actId="478"/>
          <ac:spMkLst>
            <pc:docMk/>
            <pc:sldMk cId="3422892359" sldId="259"/>
            <ac:spMk id="5" creationId="{1AE52661-897B-477A-BE5B-F7DC058877DC}"/>
          </ac:spMkLst>
        </pc:spChg>
        <pc:spChg chg="add mod">
          <ac:chgData name="" userId="be80d99cb89e2092" providerId="LiveId" clId="{31427222-B19C-4279-BEBA-D73AAF93D23D}" dt="2022-12-06T06:24:00.699" v="1161" actId="1076"/>
          <ac:spMkLst>
            <pc:docMk/>
            <pc:sldMk cId="3422892359" sldId="259"/>
            <ac:spMk id="5" creationId="{45D607A2-BB5D-464C-9592-34D36293088F}"/>
          </ac:spMkLst>
        </pc:spChg>
        <pc:spChg chg="add mod">
          <ac:chgData name="" userId="be80d99cb89e2092" providerId="LiveId" clId="{31427222-B19C-4279-BEBA-D73AAF93D23D}" dt="2022-12-06T07:28:05.591" v="1279" actId="20577"/>
          <ac:spMkLst>
            <pc:docMk/>
            <pc:sldMk cId="3422892359" sldId="259"/>
            <ac:spMk id="6" creationId="{AABF147B-E5EE-45E7-BA42-BEE47787FB42}"/>
          </ac:spMkLst>
        </pc:spChg>
        <pc:picChg chg="add mod">
          <ac:chgData name="" userId="be80d99cb89e2092" providerId="LiveId" clId="{31427222-B19C-4279-BEBA-D73AAF93D23D}" dt="2022-12-06T06:23:09.216" v="1147" actId="1076"/>
          <ac:picMkLst>
            <pc:docMk/>
            <pc:sldMk cId="3422892359" sldId="259"/>
            <ac:picMk id="2050" creationId="{F2E2518A-EFD0-4A93-AD9D-F8EF40ED1347}"/>
          </ac:picMkLst>
        </pc:picChg>
      </pc:sldChg>
      <pc:sldChg chg="modSp del">
        <pc:chgData name="" userId="be80d99cb89e2092" providerId="LiveId" clId="{31427222-B19C-4279-BEBA-D73AAF93D23D}" dt="2022-12-05T12:06:13.628" v="933" actId="2696"/>
        <pc:sldMkLst>
          <pc:docMk/>
          <pc:sldMk cId="977229791" sldId="263"/>
        </pc:sldMkLst>
        <pc:spChg chg="mod">
          <ac:chgData name="" userId="be80d99cb89e2092" providerId="LiveId" clId="{31427222-B19C-4279-BEBA-D73AAF93D23D}" dt="2022-12-05T12:04:01.761" v="910"/>
          <ac:spMkLst>
            <pc:docMk/>
            <pc:sldMk cId="977229791" sldId="263"/>
            <ac:spMk id="2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5T12:11:25.613" v="993"/>
        <pc:sldMkLst>
          <pc:docMk/>
          <pc:sldMk cId="1603891575" sldId="264"/>
        </pc:sldMkLst>
        <pc:spChg chg="mod">
          <ac:chgData name="" userId="be80d99cb89e2092" providerId="LiveId" clId="{31427222-B19C-4279-BEBA-D73AAF93D23D}" dt="2022-12-05T12:11:25.613" v="993"/>
          <ac:spMkLst>
            <pc:docMk/>
            <pc:sldMk cId="1603891575" sldId="264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2T13:29:28.646" v="177" actId="179"/>
        <pc:sldMkLst>
          <pc:docMk/>
          <pc:sldMk cId="3111672502" sldId="265"/>
        </pc:sldMkLst>
        <pc:spChg chg="mod">
          <ac:chgData name="" userId="be80d99cb89e2092" providerId="LiveId" clId="{31427222-B19C-4279-BEBA-D73AAF93D23D}" dt="2022-12-02T13:29:28.646" v="177" actId="179"/>
          <ac:spMkLst>
            <pc:docMk/>
            <pc:sldMk cId="3111672502" sldId="265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2T13:30:08.031" v="199" actId="20577"/>
        <pc:sldMkLst>
          <pc:docMk/>
          <pc:sldMk cId="892854892" sldId="267"/>
        </pc:sldMkLst>
        <pc:spChg chg="mod">
          <ac:chgData name="" userId="be80d99cb89e2092" providerId="LiveId" clId="{31427222-B19C-4279-BEBA-D73AAF93D23D}" dt="2022-12-02T13:30:08.031" v="199" actId="20577"/>
          <ac:spMkLst>
            <pc:docMk/>
            <pc:sldMk cId="892854892" sldId="267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2T13:31:15.632" v="239" actId="179"/>
        <pc:sldMkLst>
          <pc:docMk/>
          <pc:sldMk cId="201509610" sldId="268"/>
        </pc:sldMkLst>
        <pc:spChg chg="mod">
          <ac:chgData name="" userId="be80d99cb89e2092" providerId="LiveId" clId="{31427222-B19C-4279-BEBA-D73AAF93D23D}" dt="2022-12-02T13:31:15.632" v="239" actId="179"/>
          <ac:spMkLst>
            <pc:docMk/>
            <pc:sldMk cId="201509610" sldId="268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2T13:30:42.291" v="226" actId="20577"/>
        <pc:sldMkLst>
          <pc:docMk/>
          <pc:sldMk cId="2620176532" sldId="269"/>
        </pc:sldMkLst>
        <pc:spChg chg="mod">
          <ac:chgData name="" userId="be80d99cb89e2092" providerId="LiveId" clId="{31427222-B19C-4279-BEBA-D73AAF93D23D}" dt="2022-12-02T13:30:42.291" v="226" actId="20577"/>
          <ac:spMkLst>
            <pc:docMk/>
            <pc:sldMk cId="2620176532" sldId="269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2T13:31:07.035" v="238" actId="20577"/>
        <pc:sldMkLst>
          <pc:docMk/>
          <pc:sldMk cId="143423548" sldId="270"/>
        </pc:sldMkLst>
        <pc:spChg chg="mod">
          <ac:chgData name="" userId="be80d99cb89e2092" providerId="LiveId" clId="{31427222-B19C-4279-BEBA-D73AAF93D23D}" dt="2022-12-02T13:31:07.035" v="238" actId="20577"/>
          <ac:spMkLst>
            <pc:docMk/>
            <pc:sldMk cId="143423548" sldId="270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2T13:32:06.009" v="260" actId="948"/>
        <pc:sldMkLst>
          <pc:docMk/>
          <pc:sldMk cId="3179834312" sldId="271"/>
        </pc:sldMkLst>
        <pc:spChg chg="mod">
          <ac:chgData name="" userId="be80d99cb89e2092" providerId="LiveId" clId="{31427222-B19C-4279-BEBA-D73AAF93D23D}" dt="2022-12-02T13:32:06.009" v="260" actId="948"/>
          <ac:spMkLst>
            <pc:docMk/>
            <pc:sldMk cId="3179834312" sldId="271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6T06:02:33.472" v="1009" actId="113"/>
        <pc:sldMkLst>
          <pc:docMk/>
          <pc:sldMk cId="4128484301" sldId="272"/>
        </pc:sldMkLst>
        <pc:spChg chg="mod">
          <ac:chgData name="" userId="be80d99cb89e2092" providerId="LiveId" clId="{31427222-B19C-4279-BEBA-D73AAF93D23D}" dt="2022-12-06T06:02:33.472" v="1009" actId="113"/>
          <ac:spMkLst>
            <pc:docMk/>
            <pc:sldMk cId="4128484301" sldId="272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2T13:32:34.066" v="270" actId="20577"/>
        <pc:sldMkLst>
          <pc:docMk/>
          <pc:sldMk cId="3710487006" sldId="273"/>
        </pc:sldMkLst>
        <pc:spChg chg="mod">
          <ac:chgData name="" userId="be80d99cb89e2092" providerId="LiveId" clId="{31427222-B19C-4279-BEBA-D73AAF93D23D}" dt="2022-12-02T13:32:34.066" v="270" actId="20577"/>
          <ac:spMkLst>
            <pc:docMk/>
            <pc:sldMk cId="3710487006" sldId="273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2T13:33:02.450" v="281" actId="20577"/>
        <pc:sldMkLst>
          <pc:docMk/>
          <pc:sldMk cId="144650771" sldId="274"/>
        </pc:sldMkLst>
        <pc:spChg chg="mod">
          <ac:chgData name="" userId="be80d99cb89e2092" providerId="LiveId" clId="{31427222-B19C-4279-BEBA-D73AAF93D23D}" dt="2022-12-02T13:33:02.450" v="281" actId="20577"/>
          <ac:spMkLst>
            <pc:docMk/>
            <pc:sldMk cId="144650771" sldId="274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6T06:04:01.756" v="1017" actId="113"/>
        <pc:sldMkLst>
          <pc:docMk/>
          <pc:sldMk cId="2521284055" sldId="275"/>
        </pc:sldMkLst>
        <pc:spChg chg="mod">
          <ac:chgData name="" userId="be80d99cb89e2092" providerId="LiveId" clId="{31427222-B19C-4279-BEBA-D73AAF93D23D}" dt="2022-12-06T06:04:01.756" v="1017" actId="113"/>
          <ac:spMkLst>
            <pc:docMk/>
            <pc:sldMk cId="2521284055" sldId="275"/>
            <ac:spMk id="3" creationId="{00000000-0000-0000-0000-000000000000}"/>
          </ac:spMkLst>
        </pc:spChg>
      </pc:sldChg>
      <pc:sldChg chg="modSp">
        <pc:chgData name="" userId="be80d99cb89e2092" providerId="LiveId" clId="{31427222-B19C-4279-BEBA-D73AAF93D23D}" dt="2022-12-06T06:05:28.546" v="1029" actId="27636"/>
        <pc:sldMkLst>
          <pc:docMk/>
          <pc:sldMk cId="957075984" sldId="276"/>
        </pc:sldMkLst>
        <pc:spChg chg="mod">
          <ac:chgData name="" userId="be80d99cb89e2092" providerId="LiveId" clId="{31427222-B19C-4279-BEBA-D73AAF93D23D}" dt="2022-12-06T06:05:28.546" v="1029" actId="27636"/>
          <ac:spMkLst>
            <pc:docMk/>
            <pc:sldMk cId="957075984" sldId="276"/>
            <ac:spMk id="3" creationId="{00000000-0000-0000-0000-000000000000}"/>
          </ac:spMkLst>
        </pc:spChg>
      </pc:sldChg>
      <pc:sldChg chg="modSp add">
        <pc:chgData name="" userId="be80d99cb89e2092" providerId="LiveId" clId="{31427222-B19C-4279-BEBA-D73AAF93D23D}" dt="2022-12-02T08:58:37.632" v="27" actId="404"/>
        <pc:sldMkLst>
          <pc:docMk/>
          <pc:sldMk cId="3231760610" sldId="281"/>
        </pc:sldMkLst>
        <pc:spChg chg="mod">
          <ac:chgData name="" userId="be80d99cb89e2092" providerId="LiveId" clId="{31427222-B19C-4279-BEBA-D73AAF93D23D}" dt="2022-12-02T08:58:37.632" v="27" actId="404"/>
          <ac:spMkLst>
            <pc:docMk/>
            <pc:sldMk cId="3231760610" sldId="281"/>
            <ac:spMk id="3" creationId="{00000000-0000-0000-0000-000000000000}"/>
          </ac:spMkLst>
        </pc:spChg>
      </pc:sldChg>
      <pc:sldChg chg="modSp add">
        <pc:chgData name="" userId="be80d99cb89e2092" providerId="LiveId" clId="{31427222-B19C-4279-BEBA-D73AAF93D23D}" dt="2022-12-02T08:59:21.984" v="38" actId="20577"/>
        <pc:sldMkLst>
          <pc:docMk/>
          <pc:sldMk cId="2769379435" sldId="282"/>
        </pc:sldMkLst>
        <pc:spChg chg="mod">
          <ac:chgData name="" userId="be80d99cb89e2092" providerId="LiveId" clId="{31427222-B19C-4279-BEBA-D73AAF93D23D}" dt="2022-12-02T08:59:01.884" v="29"/>
          <ac:spMkLst>
            <pc:docMk/>
            <pc:sldMk cId="2769379435" sldId="282"/>
            <ac:spMk id="2" creationId="{00000000-0000-0000-0000-000000000000}"/>
          </ac:spMkLst>
        </pc:spChg>
        <pc:spChg chg="mod">
          <ac:chgData name="" userId="be80d99cb89e2092" providerId="LiveId" clId="{31427222-B19C-4279-BEBA-D73AAF93D23D}" dt="2022-12-02T08:59:21.984" v="38" actId="20577"/>
          <ac:spMkLst>
            <pc:docMk/>
            <pc:sldMk cId="2769379435" sldId="282"/>
            <ac:spMk id="3" creationId="{00000000-0000-0000-0000-000000000000}"/>
          </ac:spMkLst>
        </pc:spChg>
      </pc:sldChg>
      <pc:sldChg chg="modSp add">
        <pc:chgData name="" userId="be80d99cb89e2092" providerId="LiveId" clId="{31427222-B19C-4279-BEBA-D73AAF93D23D}" dt="2022-12-02T13:33:18.830" v="293" actId="20577"/>
        <pc:sldMkLst>
          <pc:docMk/>
          <pc:sldMk cId="3730943048" sldId="283"/>
        </pc:sldMkLst>
        <pc:spChg chg="mod">
          <ac:chgData name="" userId="be80d99cb89e2092" providerId="LiveId" clId="{31427222-B19C-4279-BEBA-D73AAF93D23D}" dt="2022-12-02T13:33:18.830" v="293" actId="20577"/>
          <ac:spMkLst>
            <pc:docMk/>
            <pc:sldMk cId="3730943048" sldId="283"/>
            <ac:spMk id="3" creationId="{00000000-0000-0000-0000-000000000000}"/>
          </ac:spMkLst>
        </pc:spChg>
      </pc:sldChg>
      <pc:sldChg chg="modSp add">
        <pc:chgData name="" userId="be80d99cb89e2092" providerId="LiveId" clId="{31427222-B19C-4279-BEBA-D73AAF93D23D}" dt="2022-12-02T13:33:49.315" v="301" actId="20577"/>
        <pc:sldMkLst>
          <pc:docMk/>
          <pc:sldMk cId="2293425373" sldId="284"/>
        </pc:sldMkLst>
        <pc:spChg chg="mod">
          <ac:chgData name="" userId="be80d99cb89e2092" providerId="LiveId" clId="{31427222-B19C-4279-BEBA-D73AAF93D23D}" dt="2022-12-02T13:33:49.315" v="301" actId="20577"/>
          <ac:spMkLst>
            <pc:docMk/>
            <pc:sldMk cId="2293425373" sldId="284"/>
            <ac:spMk id="3" creationId="{00000000-0000-0000-0000-000000000000}"/>
          </ac:spMkLst>
        </pc:spChg>
      </pc:sldChg>
      <pc:sldChg chg="addSp delSp modSp add">
        <pc:chgData name="" userId="be80d99cb89e2092" providerId="LiveId" clId="{31427222-B19C-4279-BEBA-D73AAF93D23D}" dt="2022-12-06T06:43:20.100" v="1240" actId="27636"/>
        <pc:sldMkLst>
          <pc:docMk/>
          <pc:sldMk cId="1158655770" sldId="285"/>
        </pc:sldMkLst>
        <pc:spChg chg="mod">
          <ac:chgData name="" userId="be80d99cb89e2092" providerId="LiveId" clId="{31427222-B19C-4279-BEBA-D73AAF93D23D}" dt="2022-12-06T06:26:12.502" v="1174" actId="20577"/>
          <ac:spMkLst>
            <pc:docMk/>
            <pc:sldMk cId="1158655770" sldId="285"/>
            <ac:spMk id="2" creationId="{00000000-0000-0000-0000-000000000000}"/>
          </ac:spMkLst>
        </pc:spChg>
        <pc:spChg chg="mod">
          <ac:chgData name="" userId="be80d99cb89e2092" providerId="LiveId" clId="{31427222-B19C-4279-BEBA-D73AAF93D23D}" dt="2022-12-06T06:43:20.100" v="1240" actId="27636"/>
          <ac:spMkLst>
            <pc:docMk/>
            <pc:sldMk cId="1158655770" sldId="285"/>
            <ac:spMk id="3" creationId="{00000000-0000-0000-0000-000000000000}"/>
          </ac:spMkLst>
        </pc:spChg>
        <pc:picChg chg="add del mod ord">
          <ac:chgData name="" userId="be80d99cb89e2092" providerId="LiveId" clId="{31427222-B19C-4279-BEBA-D73AAF93D23D}" dt="2022-12-06T06:43:11.567" v="1231"/>
          <ac:picMkLst>
            <pc:docMk/>
            <pc:sldMk cId="1158655770" sldId="285"/>
            <ac:picMk id="3074" creationId="{FED6212C-6E84-4893-AB81-BE486F42AA59}"/>
          </ac:picMkLst>
        </pc:picChg>
      </pc:sldChg>
      <pc:sldChg chg="add del">
        <pc:chgData name="" userId="be80d99cb89e2092" providerId="LiveId" clId="{31427222-B19C-4279-BEBA-D73AAF93D23D}" dt="2022-12-05T09:30:12.412" v="323" actId="2696"/>
        <pc:sldMkLst>
          <pc:docMk/>
          <pc:sldMk cId="1767585923" sldId="285"/>
        </pc:sldMkLst>
      </pc:sldChg>
      <pc:sldChg chg="add">
        <pc:chgData name="" userId="be80d99cb89e2092" providerId="LiveId" clId="{31427222-B19C-4279-BEBA-D73AAF93D23D}" dt="2022-12-05T09:33:27.366" v="432"/>
        <pc:sldMkLst>
          <pc:docMk/>
          <pc:sldMk cId="953777347" sldId="286"/>
        </pc:sldMkLst>
      </pc:sldChg>
      <pc:sldChg chg="add">
        <pc:chgData name="" userId="be80d99cb89e2092" providerId="LiveId" clId="{31427222-B19C-4279-BEBA-D73AAF93D23D}" dt="2022-12-05T09:37:35.826" v="452"/>
        <pc:sldMkLst>
          <pc:docMk/>
          <pc:sldMk cId="2446303381" sldId="287"/>
        </pc:sldMkLst>
      </pc:sldChg>
      <pc:sldChg chg="modSp add">
        <pc:chgData name="" userId="be80d99cb89e2092" providerId="LiveId" clId="{31427222-B19C-4279-BEBA-D73AAF93D23D}" dt="2022-12-05T09:44:51.797" v="503" actId="1076"/>
        <pc:sldMkLst>
          <pc:docMk/>
          <pc:sldMk cId="3170576923" sldId="288"/>
        </pc:sldMkLst>
        <pc:spChg chg="mod">
          <ac:chgData name="" userId="be80d99cb89e2092" providerId="LiveId" clId="{31427222-B19C-4279-BEBA-D73AAF93D23D}" dt="2022-12-05T09:44:51.797" v="503" actId="1076"/>
          <ac:spMkLst>
            <pc:docMk/>
            <pc:sldMk cId="3170576923" sldId="288"/>
            <ac:spMk id="2" creationId="{00000000-0000-0000-0000-000000000000}"/>
          </ac:spMkLst>
        </pc:spChg>
        <pc:spChg chg="mod">
          <ac:chgData name="" userId="be80d99cb89e2092" providerId="LiveId" clId="{31427222-B19C-4279-BEBA-D73AAF93D23D}" dt="2022-12-05T09:41:58.243" v="500" actId="1076"/>
          <ac:spMkLst>
            <pc:docMk/>
            <pc:sldMk cId="3170576923" sldId="288"/>
            <ac:spMk id="3" creationId="{00000000-0000-0000-0000-000000000000}"/>
          </ac:spMkLst>
        </pc:spChg>
      </pc:sldChg>
      <pc:sldChg chg="addSp delSp modSp add">
        <pc:chgData name="" userId="be80d99cb89e2092" providerId="LiveId" clId="{31427222-B19C-4279-BEBA-D73AAF93D23D}" dt="2022-12-05T12:10:46.544" v="983" actId="113"/>
        <pc:sldMkLst>
          <pc:docMk/>
          <pc:sldMk cId="2185481288" sldId="289"/>
        </pc:sldMkLst>
        <pc:spChg chg="mod">
          <ac:chgData name="" userId="be80d99cb89e2092" providerId="LiveId" clId="{31427222-B19C-4279-BEBA-D73AAF93D23D}" dt="2022-12-05T11:48:21.021" v="807" actId="1076"/>
          <ac:spMkLst>
            <pc:docMk/>
            <pc:sldMk cId="2185481288" sldId="289"/>
            <ac:spMk id="2" creationId="{00000000-0000-0000-0000-000000000000}"/>
          </ac:spMkLst>
        </pc:spChg>
        <pc:spChg chg="del mod">
          <ac:chgData name="" userId="be80d99cb89e2092" providerId="LiveId" clId="{31427222-B19C-4279-BEBA-D73AAF93D23D}" dt="2022-12-05T11:42:17.418" v="525"/>
          <ac:spMkLst>
            <pc:docMk/>
            <pc:sldMk cId="2185481288" sldId="289"/>
            <ac:spMk id="3" creationId="{00000000-0000-0000-0000-000000000000}"/>
          </ac:spMkLst>
        </pc:spChg>
        <pc:graphicFrameChg chg="add mod modGraphic">
          <ac:chgData name="" userId="be80d99cb89e2092" providerId="LiveId" clId="{31427222-B19C-4279-BEBA-D73AAF93D23D}" dt="2022-12-05T12:10:46.544" v="983" actId="113"/>
          <ac:graphicFrameMkLst>
            <pc:docMk/>
            <pc:sldMk cId="2185481288" sldId="289"/>
            <ac:graphicFrameMk id="4" creationId="{B4139E59-6351-43AC-B45A-2469DDF62023}"/>
          </ac:graphicFrameMkLst>
        </pc:graphicFrameChg>
      </pc:sldChg>
      <pc:sldChg chg="addSp delSp modSp add">
        <pc:chgData name="" userId="be80d99cb89e2092" providerId="LiveId" clId="{31427222-B19C-4279-BEBA-D73AAF93D23D}" dt="2022-12-05T12:10:40.150" v="980" actId="113"/>
        <pc:sldMkLst>
          <pc:docMk/>
          <pc:sldMk cId="2758919458" sldId="290"/>
        </pc:sldMkLst>
        <pc:spChg chg="add del mod">
          <ac:chgData name="" userId="be80d99cb89e2092" providerId="LiveId" clId="{31427222-B19C-4279-BEBA-D73AAF93D23D}" dt="2022-12-05T11:53:55.164" v="818"/>
          <ac:spMkLst>
            <pc:docMk/>
            <pc:sldMk cId="2758919458" sldId="290"/>
            <ac:spMk id="5" creationId="{51507F56-8E7E-49F0-8A70-DEE151D73856}"/>
          </ac:spMkLst>
        </pc:spChg>
        <pc:graphicFrameChg chg="del">
          <ac:chgData name="" userId="be80d99cb89e2092" providerId="LiveId" clId="{31427222-B19C-4279-BEBA-D73AAF93D23D}" dt="2022-12-05T11:53:49.477" v="817" actId="478"/>
          <ac:graphicFrameMkLst>
            <pc:docMk/>
            <pc:sldMk cId="2758919458" sldId="290"/>
            <ac:graphicFrameMk id="4" creationId="{B4139E59-6351-43AC-B45A-2469DDF62023}"/>
          </ac:graphicFrameMkLst>
        </pc:graphicFrameChg>
        <pc:graphicFrameChg chg="add mod modGraphic">
          <ac:chgData name="" userId="be80d99cb89e2092" providerId="LiveId" clId="{31427222-B19C-4279-BEBA-D73AAF93D23D}" dt="2022-12-05T12:10:40.150" v="980" actId="113"/>
          <ac:graphicFrameMkLst>
            <pc:docMk/>
            <pc:sldMk cId="2758919458" sldId="290"/>
            <ac:graphicFrameMk id="6" creationId="{1BA6263F-8B73-4877-BB31-6AC0C46B29F4}"/>
          </ac:graphicFrameMkLst>
        </pc:graphicFrameChg>
      </pc:sldChg>
      <pc:sldChg chg="addSp delSp modSp add">
        <pc:chgData name="" userId="be80d99cb89e2092" providerId="LiveId" clId="{31427222-B19C-4279-BEBA-D73AAF93D23D}" dt="2022-12-05T12:10:43.916" v="982" actId="113"/>
        <pc:sldMkLst>
          <pc:docMk/>
          <pc:sldMk cId="1644744821" sldId="291"/>
        </pc:sldMkLst>
        <pc:spChg chg="add del mod">
          <ac:chgData name="" userId="be80d99cb89e2092" providerId="LiveId" clId="{31427222-B19C-4279-BEBA-D73AAF93D23D}" dt="2022-12-05T11:55:20.589" v="834"/>
          <ac:spMkLst>
            <pc:docMk/>
            <pc:sldMk cId="1644744821" sldId="291"/>
            <ac:spMk id="5" creationId="{9CB7B03A-F019-4034-93C4-0D72FFC7FED1}"/>
          </ac:spMkLst>
        </pc:spChg>
        <pc:graphicFrameChg chg="del">
          <ac:chgData name="" userId="be80d99cb89e2092" providerId="LiveId" clId="{31427222-B19C-4279-BEBA-D73AAF93D23D}" dt="2022-12-05T11:55:16.475" v="833" actId="478"/>
          <ac:graphicFrameMkLst>
            <pc:docMk/>
            <pc:sldMk cId="1644744821" sldId="291"/>
            <ac:graphicFrameMk id="4" creationId="{B4139E59-6351-43AC-B45A-2469DDF62023}"/>
          </ac:graphicFrameMkLst>
        </pc:graphicFrameChg>
        <pc:graphicFrameChg chg="add mod modGraphic">
          <ac:chgData name="" userId="be80d99cb89e2092" providerId="LiveId" clId="{31427222-B19C-4279-BEBA-D73AAF93D23D}" dt="2022-12-05T12:10:43.916" v="982" actId="113"/>
          <ac:graphicFrameMkLst>
            <pc:docMk/>
            <pc:sldMk cId="1644744821" sldId="291"/>
            <ac:graphicFrameMk id="6" creationId="{C175C431-A771-45FD-8D01-1A59BD1A005B}"/>
          </ac:graphicFrameMkLst>
        </pc:graphicFrameChg>
      </pc:sldChg>
      <pc:sldChg chg="addSp delSp modSp add del">
        <pc:chgData name="" userId="be80d99cb89e2092" providerId="LiveId" clId="{31427222-B19C-4279-BEBA-D73AAF93D23D}" dt="2022-12-05T11:55:06.052" v="831" actId="2696"/>
        <pc:sldMkLst>
          <pc:docMk/>
          <pc:sldMk cId="3758106561" sldId="291"/>
        </pc:sldMkLst>
        <pc:spChg chg="add del mod">
          <ac:chgData name="" userId="be80d99cb89e2092" providerId="LiveId" clId="{31427222-B19C-4279-BEBA-D73AAF93D23D}" dt="2022-12-05T11:54:41.171" v="830"/>
          <ac:spMkLst>
            <pc:docMk/>
            <pc:sldMk cId="3758106561" sldId="291"/>
            <ac:spMk id="4" creationId="{58F75349-D21B-447F-A8F1-B483C903EF80}"/>
          </ac:spMkLst>
        </pc:spChg>
        <pc:graphicFrameChg chg="add mod">
          <ac:chgData name="" userId="be80d99cb89e2092" providerId="LiveId" clId="{31427222-B19C-4279-BEBA-D73AAF93D23D}" dt="2022-12-05T11:54:41.171" v="830"/>
          <ac:graphicFrameMkLst>
            <pc:docMk/>
            <pc:sldMk cId="3758106561" sldId="291"/>
            <ac:graphicFrameMk id="5" creationId="{BC0E798E-6801-40C2-ABCB-48F8644E44D6}"/>
          </ac:graphicFrameMkLst>
        </pc:graphicFrameChg>
        <pc:graphicFrameChg chg="del">
          <ac:chgData name="" userId="be80d99cb89e2092" providerId="LiveId" clId="{31427222-B19C-4279-BEBA-D73AAF93D23D}" dt="2022-12-05T11:54:35.649" v="829" actId="478"/>
          <ac:graphicFrameMkLst>
            <pc:docMk/>
            <pc:sldMk cId="3758106561" sldId="291"/>
            <ac:graphicFrameMk id="6" creationId="{1BA6263F-8B73-4877-BB31-6AC0C46B29F4}"/>
          </ac:graphicFrameMkLst>
        </pc:graphicFrameChg>
      </pc:sldChg>
      <pc:sldChg chg="add">
        <pc:chgData name="" userId="be80d99cb89e2092" providerId="LiveId" clId="{31427222-B19C-4279-BEBA-D73AAF93D23D}" dt="2022-12-05T12:03:41.347" v="908"/>
        <pc:sldMkLst>
          <pc:docMk/>
          <pc:sldMk cId="1476313582" sldId="292"/>
        </pc:sldMkLst>
      </pc:sldChg>
      <pc:sldChg chg="modSp add">
        <pc:chgData name="" userId="be80d99cb89e2092" providerId="LiveId" clId="{31427222-B19C-4279-BEBA-D73AAF93D23D}" dt="2022-12-05T12:05:40.553" v="931" actId="404"/>
        <pc:sldMkLst>
          <pc:docMk/>
          <pc:sldMk cId="2845862988" sldId="293"/>
        </pc:sldMkLst>
        <pc:spChg chg="mod">
          <ac:chgData name="" userId="be80d99cb89e2092" providerId="LiveId" clId="{31427222-B19C-4279-BEBA-D73AAF93D23D}" dt="2022-12-05T12:05:40.553" v="931" actId="404"/>
          <ac:spMkLst>
            <pc:docMk/>
            <pc:sldMk cId="2845862988" sldId="293"/>
            <ac:spMk id="3" creationId="{00000000-0000-0000-0000-000000000000}"/>
          </ac:spMkLst>
        </pc:spChg>
      </pc:sldChg>
      <pc:sldChg chg="modSp add">
        <pc:chgData name="" userId="be80d99cb89e2092" providerId="LiveId" clId="{31427222-B19C-4279-BEBA-D73AAF93D23D}" dt="2022-12-05T12:07:11.961" v="944" actId="11"/>
        <pc:sldMkLst>
          <pc:docMk/>
          <pc:sldMk cId="410002564" sldId="294"/>
        </pc:sldMkLst>
        <pc:spChg chg="mod">
          <ac:chgData name="" userId="be80d99cb89e2092" providerId="LiveId" clId="{31427222-B19C-4279-BEBA-D73AAF93D23D}" dt="2022-12-05T12:07:11.961" v="944" actId="11"/>
          <ac:spMkLst>
            <pc:docMk/>
            <pc:sldMk cId="410002564" sldId="294"/>
            <ac:spMk id="3" creationId="{00000000-0000-0000-0000-000000000000}"/>
          </ac:spMkLst>
        </pc:spChg>
      </pc:sldChg>
      <pc:sldChg chg="add del">
        <pc:chgData name="" userId="be80d99cb89e2092" providerId="LiveId" clId="{31427222-B19C-4279-BEBA-D73AAF93D23D}" dt="2022-12-05T12:06:15.752" v="934" actId="2696"/>
        <pc:sldMkLst>
          <pc:docMk/>
          <pc:sldMk cId="1184750640" sldId="294"/>
        </pc:sldMkLst>
      </pc:sldChg>
      <pc:sldChg chg="addSp delSp modSp add">
        <pc:chgData name="" userId="be80d99cb89e2092" providerId="LiveId" clId="{31427222-B19C-4279-BEBA-D73AAF93D23D}" dt="2022-12-05T12:10:33.106" v="979" actId="12385"/>
        <pc:sldMkLst>
          <pc:docMk/>
          <pc:sldMk cId="2208828626" sldId="295"/>
        </pc:sldMkLst>
        <pc:spChg chg="add del mod">
          <ac:chgData name="" userId="be80d99cb89e2092" providerId="LiveId" clId="{31427222-B19C-4279-BEBA-D73AAF93D23D}" dt="2022-12-05T12:09:37.653" v="956"/>
          <ac:spMkLst>
            <pc:docMk/>
            <pc:sldMk cId="2208828626" sldId="295"/>
            <ac:spMk id="4" creationId="{C6C33449-BEB4-4DF3-A529-B03D6499CE16}"/>
          </ac:spMkLst>
        </pc:spChg>
        <pc:graphicFrameChg chg="add del mod modGraphic">
          <ac:chgData name="" userId="be80d99cb89e2092" providerId="LiveId" clId="{31427222-B19C-4279-BEBA-D73AAF93D23D}" dt="2022-12-05T12:09:36.532" v="955"/>
          <ac:graphicFrameMkLst>
            <pc:docMk/>
            <pc:sldMk cId="2208828626" sldId="295"/>
            <ac:graphicFrameMk id="5" creationId="{2881537F-697A-45F8-BD59-2A3FEA420D0E}"/>
          </ac:graphicFrameMkLst>
        </pc:graphicFrameChg>
        <pc:graphicFrameChg chg="del">
          <ac:chgData name="" userId="be80d99cb89e2092" providerId="LiveId" clId="{31427222-B19C-4279-BEBA-D73AAF93D23D}" dt="2022-12-05T12:08:55.819" v="951" actId="478"/>
          <ac:graphicFrameMkLst>
            <pc:docMk/>
            <pc:sldMk cId="2208828626" sldId="295"/>
            <ac:graphicFrameMk id="6" creationId="{1BA6263F-8B73-4877-BB31-6AC0C46B29F4}"/>
          </ac:graphicFrameMkLst>
        </pc:graphicFrameChg>
        <pc:graphicFrameChg chg="add mod modGraphic">
          <ac:chgData name="" userId="be80d99cb89e2092" providerId="LiveId" clId="{31427222-B19C-4279-BEBA-D73AAF93D23D}" dt="2022-12-05T12:10:33.106" v="979" actId="12385"/>
          <ac:graphicFrameMkLst>
            <pc:docMk/>
            <pc:sldMk cId="2208828626" sldId="295"/>
            <ac:graphicFrameMk id="7" creationId="{723C8B3D-7B84-48D6-8F8F-947E04B681B4}"/>
          </ac:graphicFrameMkLst>
        </pc:graphicFrameChg>
      </pc:sldChg>
      <pc:sldChg chg="addSp delSp modSp add ord">
        <pc:chgData name="" userId="be80d99cb89e2092" providerId="LiveId" clId="{31427222-B19C-4279-BEBA-D73AAF93D23D}" dt="2022-12-06T06:25:34.244" v="1171" actId="1076"/>
        <pc:sldMkLst>
          <pc:docMk/>
          <pc:sldMk cId="431839726" sldId="296"/>
        </pc:sldMkLst>
        <pc:spChg chg="add del mod">
          <ac:chgData name="" userId="be80d99cb89e2092" providerId="LiveId" clId="{31427222-B19C-4279-BEBA-D73AAF93D23D}" dt="2022-12-06T06:11:40.401" v="1079"/>
          <ac:spMkLst>
            <pc:docMk/>
            <pc:sldMk cId="431839726" sldId="296"/>
            <ac:spMk id="2" creationId="{0C084D0C-860E-4134-87E6-73FBB2A4E96B}"/>
          </ac:spMkLst>
        </pc:spChg>
        <pc:spChg chg="mod">
          <ac:chgData name="" userId="be80d99cb89e2092" providerId="LiveId" clId="{31427222-B19C-4279-BEBA-D73AAF93D23D}" dt="2022-12-06T06:19:07.400" v="1116" actId="27636"/>
          <ac:spMkLst>
            <pc:docMk/>
            <pc:sldMk cId="431839726" sldId="296"/>
            <ac:spMk id="3" creationId="{00000000-0000-0000-0000-000000000000}"/>
          </ac:spMkLst>
        </pc:spChg>
        <pc:spChg chg="add del mod">
          <ac:chgData name="" userId="be80d99cb89e2092" providerId="LiveId" clId="{31427222-B19C-4279-BEBA-D73AAF93D23D}" dt="2022-12-06T06:17:05.394" v="1099" actId="767"/>
          <ac:spMkLst>
            <pc:docMk/>
            <pc:sldMk cId="431839726" sldId="296"/>
            <ac:spMk id="4" creationId="{0EF97E3A-6794-45C0-A096-BBE280533A58}"/>
          </ac:spMkLst>
        </pc:spChg>
        <pc:spChg chg="add mod">
          <ac:chgData name="" userId="be80d99cb89e2092" providerId="LiveId" clId="{31427222-B19C-4279-BEBA-D73AAF93D23D}" dt="2022-12-06T06:25:25.806" v="1170" actId="1076"/>
          <ac:spMkLst>
            <pc:docMk/>
            <pc:sldMk cId="431839726" sldId="296"/>
            <ac:spMk id="5" creationId="{6EE86FAA-E737-418F-B0B6-1857FBE0E07D}"/>
          </ac:spMkLst>
        </pc:spChg>
        <pc:spChg chg="add mod">
          <ac:chgData name="" userId="be80d99cb89e2092" providerId="LiveId" clId="{31427222-B19C-4279-BEBA-D73AAF93D23D}" dt="2022-12-06T06:25:34.244" v="1171" actId="1076"/>
          <ac:spMkLst>
            <pc:docMk/>
            <pc:sldMk cId="431839726" sldId="296"/>
            <ac:spMk id="6" creationId="{5B1D667C-3E6E-45DD-A3F1-20E1B351BB39}"/>
          </ac:spMkLst>
        </pc:spChg>
        <pc:picChg chg="add del mod">
          <ac:chgData name="" userId="be80d99cb89e2092" providerId="LiveId" clId="{31427222-B19C-4279-BEBA-D73AAF93D23D}" dt="2022-12-06T06:08:39.724" v="1040"/>
          <ac:picMkLst>
            <pc:docMk/>
            <pc:sldMk cId="431839726" sldId="296"/>
            <ac:picMk id="1026" creationId="{50F7ECBB-6332-407F-85D3-D206C2B2EA66}"/>
          </ac:picMkLst>
        </pc:picChg>
        <pc:picChg chg="add mod">
          <ac:chgData name="" userId="be80d99cb89e2092" providerId="LiveId" clId="{31427222-B19C-4279-BEBA-D73AAF93D23D}" dt="2022-12-06T06:22:13.757" v="1138" actId="1440"/>
          <ac:picMkLst>
            <pc:docMk/>
            <pc:sldMk cId="431839726" sldId="296"/>
            <ac:picMk id="1028" creationId="{317B8D72-80E8-4E33-ACA6-70C6094BC3E4}"/>
          </ac:picMkLst>
        </pc:picChg>
      </pc:sldChg>
      <pc:sldChg chg="add del">
        <pc:chgData name="" userId="be80d99cb89e2092" providerId="LiveId" clId="{31427222-B19C-4279-BEBA-D73AAF93D23D}" dt="2022-12-06T06:16:26.727" v="1093" actId="2696"/>
        <pc:sldMkLst>
          <pc:docMk/>
          <pc:sldMk cId="1081677995" sldId="297"/>
        </pc:sldMkLst>
      </pc:sldChg>
      <pc:sldChg chg="delSp modSp add">
        <pc:chgData name="" userId="be80d99cb89e2092" providerId="LiveId" clId="{31427222-B19C-4279-BEBA-D73AAF93D23D}" dt="2022-12-06T07:30:25.999" v="1317" actId="1076"/>
        <pc:sldMkLst>
          <pc:docMk/>
          <pc:sldMk cId="2664731889" sldId="297"/>
        </pc:sldMkLst>
        <pc:spChg chg="mod">
          <ac:chgData name="" userId="be80d99cb89e2092" providerId="LiveId" clId="{31427222-B19C-4279-BEBA-D73AAF93D23D}" dt="2022-12-06T07:30:25.999" v="1317" actId="1076"/>
          <ac:spMkLst>
            <pc:docMk/>
            <pc:sldMk cId="2664731889" sldId="297"/>
            <ac:spMk id="2" creationId="{00000000-0000-0000-0000-000000000000}"/>
          </ac:spMkLst>
        </pc:spChg>
        <pc:spChg chg="del mod">
          <ac:chgData name="" userId="be80d99cb89e2092" providerId="LiveId" clId="{31427222-B19C-4279-BEBA-D73AAF93D23D}" dt="2022-12-06T07:30:20.024" v="1314" actId="478"/>
          <ac:spMkLst>
            <pc:docMk/>
            <pc:sldMk cId="2664731889" sldId="297"/>
            <ac:spMk id="3" creationId="{00000000-0000-0000-0000-000000000000}"/>
          </ac:spMkLst>
        </pc:spChg>
      </pc:sldChg>
      <pc:sldChg chg="modSp add del ord">
        <pc:chgData name="" userId="be80d99cb89e2092" providerId="LiveId" clId="{31427222-B19C-4279-BEBA-D73AAF93D23D}" dt="2022-12-06T06:25:57.837" v="1172" actId="2696"/>
        <pc:sldMkLst>
          <pc:docMk/>
          <pc:sldMk cId="3705932218" sldId="297"/>
        </pc:sldMkLst>
        <pc:spChg chg="mod">
          <ac:chgData name="" userId="be80d99cb89e2092" providerId="LiveId" clId="{31427222-B19C-4279-BEBA-D73AAF93D23D}" dt="2022-12-06T06:20:11.425" v="1128" actId="120"/>
          <ac:spMkLst>
            <pc:docMk/>
            <pc:sldMk cId="3705932218" sldId="297"/>
            <ac:spMk id="3" creationId="{BE612F22-32D7-41A8-B37F-62600A41A191}"/>
          </ac:spMkLst>
        </pc:spChg>
      </pc:sldChg>
      <pc:sldChg chg="modSp add">
        <pc:chgData name="" userId="be80d99cb89e2092" providerId="LiveId" clId="{31427222-B19C-4279-BEBA-D73AAF93D23D}" dt="2022-12-06T07:33:44.481" v="1335" actId="255"/>
        <pc:sldMkLst>
          <pc:docMk/>
          <pc:sldMk cId="2033204980" sldId="298"/>
        </pc:sldMkLst>
        <pc:spChg chg="mod">
          <ac:chgData name="" userId="be80d99cb89e2092" providerId="LiveId" clId="{31427222-B19C-4279-BEBA-D73AAF93D23D}" dt="2022-12-06T07:33:44.481" v="1335" actId="255"/>
          <ac:spMkLst>
            <pc:docMk/>
            <pc:sldMk cId="2033204980" sldId="298"/>
            <ac:spMk id="2" creationId="{00000000-0000-0000-0000-000000000000}"/>
          </ac:spMkLst>
        </pc:spChg>
        <pc:spChg chg="mod">
          <ac:chgData name="" userId="be80d99cb89e2092" providerId="LiveId" clId="{31427222-B19C-4279-BEBA-D73AAF93D23D}" dt="2022-12-06T07:33:16.767" v="1334" actId="1076"/>
          <ac:spMkLst>
            <pc:docMk/>
            <pc:sldMk cId="2033204980" sldId="29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15.03.2023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97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36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3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6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31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211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781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25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604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84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123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62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7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72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30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87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4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88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40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i-sv.com/board/13-1-0-36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publ/205-1-0-113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E4B109-FFD9-4541-9FA5-AAA85E10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548680"/>
            <a:ext cx="10157354" cy="44704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BB4858-3C27-4C3B-80E6-2A60AE082BED}"/>
              </a:ext>
            </a:extLst>
          </p:cNvPr>
          <p:cNvSpPr/>
          <p:nvPr/>
        </p:nvSpPr>
        <p:spPr>
          <a:xfrm>
            <a:off x="2277988" y="703254"/>
            <a:ext cx="6092825" cy="54514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Ушинский в Афоризма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К.Д. Ушинский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030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dirty="0">
                <a:solidFill>
                  <a:srgbClr val="1030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учится всю жизнь. Как только он перестаёт учиться, в нём умирает учитель!»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73C85C-D681-4CC0-9CED-CD24B44C8898}"/>
              </a:ext>
            </a:extLst>
          </p:cNvPr>
          <p:cNvSpPr/>
          <p:nvPr/>
        </p:nvSpPr>
        <p:spPr>
          <a:xfrm>
            <a:off x="837828" y="260648"/>
            <a:ext cx="10369152" cy="6729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современному уроку по ФГОС: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обязан иметь личностно-ориентированный, индивидуальный характер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приоритете самостоятельная работа обучающихся, а не преподавателя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практический, деятельностный подход 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используются современные педагогические технологии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урок направлен на развитие 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b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 (УУД): 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-регулятивных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обучающиеся самостоятельно определяют цель урока, составляют план, действуют по плану, оценивают результат своей работы; 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познавательных -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извлекают информацию из предложенных источников, анализируют, сравнивают;</a:t>
            </a:r>
          </a:p>
          <a:p>
            <a:pPr>
              <a:lnSpc>
                <a:spcPts val="1650"/>
              </a:lnSpc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650"/>
              </a:lnSpc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коммуникативных –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четко формулируют свою позицию, способны к пониманию других, к сотрудничеству;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личностных-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обучающиеся ориентируются в системе ценностей, способны оценивать поступки, находить мотивы совершенным действиям.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Авторитарный стиль общения между учеником и учителем уходит в прошлое. Теперь задача учителя — помогать в освоении новых знаний и направлять учебный процесс.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BA6CA2-E556-420C-948A-DE3982905D81}"/>
              </a:ext>
            </a:extLst>
          </p:cNvPr>
          <p:cNvSpPr/>
          <p:nvPr/>
        </p:nvSpPr>
        <p:spPr>
          <a:xfrm>
            <a:off x="981844" y="260648"/>
            <a:ext cx="8158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Технологический процесс (алгоритм) проектирования урока по ФГОС СПО базируется на этапах конструирования традиционного урока: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C3BBB3-45E3-48F0-95EA-AE4A4C1E1B33}"/>
              </a:ext>
            </a:extLst>
          </p:cNvPr>
          <p:cNvSpPr/>
          <p:nvPr/>
        </p:nvSpPr>
        <p:spPr>
          <a:xfrm>
            <a:off x="1629916" y="2060847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этап (определение темы урока): </a:t>
            </a:r>
          </a:p>
          <a:p>
            <a:r>
              <a:rPr lang="ru-RU" b="1" dirty="0"/>
              <a:t> четко определить и сформулировать для себя тему урока;  определить место темы в учебном курсе;  определить ведущие понятия, на которые опирается данный урок, иначе говоря, посмотреть на урок ретроспективно;  обозначить для себя ту часть учебного материала, которая будет использована в дальнейшем, иначе говоря, посмотреть на урок через призму перспективы своей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2222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605A1F-94E4-4A78-B00E-DB12D8FC5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512676"/>
            <a:ext cx="10513168" cy="583264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 этап(</a:t>
            </a:r>
            <a:r>
              <a:rPr lang="ru-RU" b="1" i="1" dirty="0">
                <a:solidFill>
                  <a:srgbClr val="FF0000"/>
                </a:solidFill>
              </a:rPr>
              <a:t>определение цели урока):</a:t>
            </a:r>
          </a:p>
          <a:p>
            <a:pPr marL="0" indent="0">
              <a:buNone/>
            </a:pPr>
            <a:r>
              <a:rPr lang="ru-RU" b="1" dirty="0"/>
              <a:t>Определить и четко сформулировать для себя и отдельно для учащихся целевую установку урока - зачем он вообще нужен? В соответствии с ФГОС цель урока заключается в достижении личностных (принятие новых ценностей, нравственных норм), метапредметных (освоение способов деятельности, навыков самоорганизации), предметных (приобретение знаний и умений по данному предмету) результатов образования. Задачи урока – шаги по направлению к цели: что нужно сделать для достижения результата. При формулировке целей они определяются в терминах субъектной позиции учащихся, которые учатся видеть проблему, ставить цели, выбирать способы их реализации, анализировать достоинства и недостатки в собственной деятельности. В традиционном подходе цели урока формулируются в терминах, характеризующих субъектную позицию учителя, который излагает новые знания, систематизирует, обобщает, проверяет. </a:t>
            </a:r>
          </a:p>
        </p:txBody>
      </p:sp>
    </p:spTree>
    <p:extLst>
      <p:ext uri="{BB962C8B-B14F-4D97-AF65-F5344CB8AC3E}">
        <p14:creationId xmlns:p14="http://schemas.microsoft.com/office/powerpoint/2010/main" val="26652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CBFD87-4893-452C-A182-93D590F5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476672"/>
            <a:ext cx="10508843" cy="56955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 этап: </a:t>
            </a:r>
            <a:r>
              <a:rPr lang="ru-RU" b="1" dirty="0"/>
              <a:t>1.Спланировать учебный материал.</a:t>
            </a:r>
          </a:p>
          <a:p>
            <a:r>
              <a:rPr lang="ru-RU" b="1" dirty="0"/>
              <a:t>2.Подобрать учебные задания, целью которых является:  узнавание нового материала;  воспроизведение;  применение знаний в новой ситуации;  применение знаний в незнакомой ситуации; творческий подход к знаниям. </a:t>
            </a:r>
          </a:p>
          <a:p>
            <a:r>
              <a:rPr lang="ru-RU" b="1" dirty="0"/>
              <a:t>3. Упорядочить учебные задания в соответствии с принципом "от простого к сложному". </a:t>
            </a:r>
          </a:p>
          <a:p>
            <a:r>
              <a:rPr lang="ru-RU" b="1" dirty="0"/>
              <a:t>4.Составить три набора заданий:  -задания, подводящие учащегося к воспроизведению материала;  задания, способствующие осмыслению материала учащимся;  задания, способствующие закреплению материала учащимся. </a:t>
            </a:r>
          </a:p>
          <a:p>
            <a:r>
              <a:rPr lang="ru-RU" b="1" dirty="0">
                <a:solidFill>
                  <a:srgbClr val="FF0000"/>
                </a:solidFill>
              </a:rPr>
              <a:t>4 этап: </a:t>
            </a:r>
            <a:r>
              <a:rPr lang="ru-RU" b="1" dirty="0"/>
              <a:t>Выяснить, над какими конкретно умениями в настоящий момент необходимо работать обучающимся. Здесь необходимо четко представлять, какие универсальные учебные действия формируются на каждом этапе урока. </a:t>
            </a:r>
          </a:p>
        </p:txBody>
      </p:sp>
    </p:spTree>
    <p:extLst>
      <p:ext uri="{BB962C8B-B14F-4D97-AF65-F5344CB8AC3E}">
        <p14:creationId xmlns:p14="http://schemas.microsoft.com/office/powerpoint/2010/main" val="13765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4A9B24-C3AC-46A4-85B4-4205E1F88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5 этап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b="1" dirty="0"/>
              <a:t>Продумать "изюминку" урока. Каждый урок должен содержать что-то, что вызовет удивление, изумление, восторг учащихся - одним словом, то, что они будут помнить, когда все забудут.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6 этап </a:t>
            </a:r>
            <a:r>
              <a:rPr lang="ru-RU" b="1" dirty="0"/>
              <a:t>(определение структуры урока): Разработать структуру урока. </a:t>
            </a:r>
          </a:p>
        </p:txBody>
      </p:sp>
    </p:spTree>
    <p:extLst>
      <p:ext uri="{BB962C8B-B14F-4D97-AF65-F5344CB8AC3E}">
        <p14:creationId xmlns:p14="http://schemas.microsoft.com/office/powerpoint/2010/main" val="1843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158C95-CA23-4A29-B349-FF09EE94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4" y="476672"/>
            <a:ext cx="10479277" cy="56886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7 этап: </a:t>
            </a:r>
            <a:r>
              <a:rPr lang="ru-RU" b="1" dirty="0"/>
              <a:t>Определить способ оценки результатов урока и рефлексии обучающимися хода урока и результатов собственной деятельности. Спланировать контроль над деятельностью учащихся на уроке, для чего продумать:  что контролировать;  как контролировать;  как использовать результаты контроля. Задание ученикам по рефлексии их деятельности должно помочь им найти ответы на ряд вопросов: «Что мы сегодня делали? Для чего это необходимо? Каков главный результат? Какие возникли вопросы по теме? и т.п.» </a:t>
            </a:r>
          </a:p>
          <a:p>
            <a:r>
              <a:rPr lang="ru-RU" b="1" dirty="0">
                <a:solidFill>
                  <a:srgbClr val="FF0000"/>
                </a:solidFill>
              </a:rPr>
              <a:t>8 этап</a:t>
            </a:r>
            <a:r>
              <a:rPr lang="ru-RU" b="1" dirty="0"/>
              <a:t>: Разработать домашнее задание. При этом к домашнему заданию предъявляются те же требования, что и к оценочным заданиям в ходе урока: оно должно быть комплексным, предоставлять возможность обучающимися по своему выбору выходить на разные уровни выполнения задания и представления результатов(дифференцированные задания). </a:t>
            </a:r>
          </a:p>
          <a:p>
            <a:r>
              <a:rPr lang="ru-RU" b="1" dirty="0">
                <a:solidFill>
                  <a:srgbClr val="FF0000"/>
                </a:solidFill>
              </a:rPr>
              <a:t>9 этап: </a:t>
            </a:r>
            <a:r>
              <a:rPr lang="ru-RU" b="1" dirty="0"/>
              <a:t>Подготовить оборудование для урока. Составить список необходимых учебно-наглядных пособий, приборов и т. д. Продумать вид классной доски.</a:t>
            </a:r>
          </a:p>
        </p:txBody>
      </p:sp>
    </p:spTree>
    <p:extLst>
      <p:ext uri="{BB962C8B-B14F-4D97-AF65-F5344CB8AC3E}">
        <p14:creationId xmlns:p14="http://schemas.microsoft.com/office/powerpoint/2010/main" val="898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5CDF3F-786E-4688-8C92-9A53370A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260648"/>
            <a:ext cx="10508843" cy="5911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200" b="1" dirty="0">
                <a:solidFill>
                  <a:srgbClr val="FF0000"/>
                </a:solidFill>
              </a:rPr>
              <a:t>Основные требования к занятию:</a:t>
            </a:r>
          </a:p>
          <a:p>
            <a:pPr marL="0" lvl="0" indent="0">
              <a:buNone/>
            </a:pPr>
            <a:r>
              <a:rPr lang="ru-RU" sz="6200" b="1" dirty="0"/>
              <a:t>- Плановость ведения занятия. Каждое занятие должно проводиться по четко разработанному рабочему плану в строгом соответствии с рабочей программой предмета и требованиями календарно-тематического плана.</a:t>
            </a:r>
          </a:p>
          <a:p>
            <a:pPr marL="0" lvl="0" indent="0">
              <a:buNone/>
            </a:pPr>
            <a:r>
              <a:rPr lang="ru-RU" sz="6200" b="1" dirty="0"/>
              <a:t>- Обязательное выполнение учебно-воспитательной цели. Занятие должно предусматривать глубокое, продуманное и в доходчивой форме изложенное студентам содержание программного материала предмета.</a:t>
            </a:r>
          </a:p>
          <a:p>
            <a:pPr marL="0" lvl="0" indent="0">
              <a:buNone/>
            </a:pPr>
            <a:r>
              <a:rPr lang="ru-RU" sz="6200" b="1" dirty="0"/>
              <a:t>- Изложение должно вестись не только как готовая информация в форме объяснения с помощью иллюстрации, но и путем постановки преподавателем проблемы и раскрытия ее обоснованным доказательством. Оно должно быть последовательным, находится во взаимосвязи с другими учебными дисциплинами.</a:t>
            </a:r>
          </a:p>
          <a:p>
            <a:pPr marL="0" lvl="0" indent="0">
              <a:buNone/>
            </a:pPr>
            <a:r>
              <a:rPr lang="ru-RU" sz="6200" b="1" dirty="0"/>
              <a:t>- Обучение на занятии должно знакомить студентов с основными проблемами, стоящими перед обществом, наукой и давать объем знаний, предусмотренный программой предмета.</a:t>
            </a:r>
          </a:p>
          <a:p>
            <a:pPr marL="0" lvl="0" indent="0">
              <a:buNone/>
            </a:pPr>
            <a:r>
              <a:rPr lang="ru-RU" sz="6200" b="1" dirty="0"/>
              <a:t>-  Научность занятия должна предусматривать соответствие его содержания уровню современной науки и техники.</a:t>
            </a:r>
          </a:p>
          <a:p>
            <a:pPr marL="0" lvl="0" indent="0">
              <a:buNone/>
            </a:pPr>
            <a:r>
              <a:rPr lang="ru-RU" sz="6200" b="1" dirty="0"/>
              <a:t>- Занятие должно быть частью курса, раздела, темы и иметь свою строгую логику. Это небольшой отрезок учебного процесса, имеющий начало и конец.</a:t>
            </a:r>
          </a:p>
          <a:p>
            <a:pPr marL="0" lvl="0" indent="0">
              <a:buNone/>
            </a:pPr>
            <a:r>
              <a:rPr lang="ru-RU" sz="6200" b="1" dirty="0"/>
              <a:t>- Знания студенты должны получать не только при теоретическом обучении, но и в процессе самостоятельного поиска путем выполнения практических работ.</a:t>
            </a:r>
          </a:p>
          <a:p>
            <a:pPr marL="0" lvl="0" indent="0">
              <a:buNone/>
            </a:pPr>
            <a:r>
              <a:rPr lang="ru-RU" sz="6200" b="1" dirty="0"/>
              <a:t>- Преподаватель вносит в урок методическую направленность, педагогическое мастерство в зависимости от возрастных и индивидуальных особенностей студентов.</a:t>
            </a:r>
          </a:p>
          <a:p>
            <a:pPr marL="0" lvl="0" indent="0">
              <a:buNone/>
            </a:pPr>
            <a:endParaRPr lang="ru-RU" sz="6200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66FEE4-FE16-457F-96E8-7E854140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332656"/>
            <a:ext cx="10364827" cy="583954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8000" dirty="0"/>
              <a:t>- </a:t>
            </a:r>
            <a:r>
              <a:rPr lang="ru-RU" sz="8000" b="1" dirty="0"/>
              <a:t>Структура занятия должна быть четкой со строгим переходом от одного этапа или элемента к другому.</a:t>
            </a:r>
          </a:p>
          <a:p>
            <a:pPr marL="0" lvl="0" indent="0">
              <a:buNone/>
            </a:pPr>
            <a:r>
              <a:rPr lang="ru-RU" sz="8000" b="1" dirty="0"/>
              <a:t>- На занятии должен осуществляться систематический и планомерный контроль за качеством знаний и умений студентов.  Этап рефлексии(самоконтроль, взаимоконтроль).</a:t>
            </a:r>
          </a:p>
          <a:p>
            <a:pPr marL="0" lvl="0" indent="0">
              <a:buNone/>
            </a:pPr>
            <a:r>
              <a:rPr lang="ru-RU" sz="8000" b="1" dirty="0"/>
              <a:t>- На занятии обязательно должно иметь место закрепление вновь  полученных знаний студентов как на теоретических, так и практических занятиях (рефлексия).</a:t>
            </a:r>
          </a:p>
          <a:p>
            <a:pPr marL="0" lvl="0" indent="0">
              <a:buNone/>
            </a:pPr>
            <a:r>
              <a:rPr lang="ru-RU" sz="8000" b="1" dirty="0"/>
              <a:t>- Технические средства и программированные устройства, имеющиеся в колледже, должны быть использованы на занятии  так, чтобы они расширяли и углубляли знания студентов, обеспечивали эффективность учебного процесса.</a:t>
            </a:r>
          </a:p>
          <a:p>
            <a:pPr marL="0" lvl="0" indent="0">
              <a:buNone/>
            </a:pPr>
            <a:r>
              <a:rPr lang="ru-RU" sz="8000" b="1" dirty="0"/>
              <a:t>- Подготовленность и культура преподавания, его уровень должны стать основой, обеспечивающей эффективность занятия.</a:t>
            </a:r>
          </a:p>
          <a:p>
            <a:pPr marL="0" lvl="0" indent="0">
              <a:buNone/>
            </a:pPr>
            <a:r>
              <a:rPr lang="ru-RU" sz="8000" b="1" dirty="0"/>
              <a:t>- На занятии должна решаться задача обобщения и внедрения передового педагогического опыта в учебный процесс.</a:t>
            </a:r>
          </a:p>
          <a:p>
            <a:pPr marL="0" lvl="0" indent="0">
              <a:buNone/>
            </a:pPr>
            <a:r>
              <a:rPr lang="ru-RU" sz="8000" b="1" dirty="0"/>
              <a:t>- Необходимо соблюдать дозировку времени в организации каждого этапа занятия.</a:t>
            </a:r>
          </a:p>
          <a:p>
            <a:pPr marL="0" lvl="0" indent="0">
              <a:buNone/>
            </a:pPr>
            <a:r>
              <a:rPr lang="ru-RU" sz="8000" b="1" dirty="0"/>
              <a:t>- Руководство учащимися преподавателем должно проводиться на всех занятиях, независимо от его типа и вида знаний</a:t>
            </a:r>
            <a:r>
              <a:rPr lang="ru-RU" b="1" dirty="0"/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2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C27604-42C9-4A01-95A2-6F450A279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548680"/>
            <a:ext cx="10436835" cy="562352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Психологические моменты в организации урока:</a:t>
            </a:r>
          </a:p>
          <a:p>
            <a:pPr marL="0" indent="0">
              <a:buNone/>
            </a:pPr>
            <a:r>
              <a:rPr lang="ru-RU" b="1" dirty="0"/>
              <a:t>-учет уровня знаний каждого отдельного обучающегося и его способности к обучению;</a:t>
            </a:r>
          </a:p>
          <a:p>
            <a:pPr marL="0" indent="0">
              <a:buNone/>
            </a:pPr>
            <a:r>
              <a:rPr lang="ru-RU" b="1" dirty="0"/>
              <a:t>-направленность учебной деятельности на развитие памяти, речи, мышления, восприятия, воображения, внимания;</a:t>
            </a:r>
          </a:p>
          <a:p>
            <a:pPr marL="0" indent="0">
              <a:buNone/>
            </a:pPr>
            <a:r>
              <a:rPr lang="ru-RU" b="1" dirty="0"/>
              <a:t>-чередование заданий разной степени сложности;</a:t>
            </a:r>
          </a:p>
          <a:p>
            <a:pPr marL="0" indent="0">
              <a:buNone/>
            </a:pPr>
            <a:r>
              <a:rPr lang="ru-RU" b="1" dirty="0"/>
              <a:t>-паузы для эмоциональной разгрузки обучающихся;</a:t>
            </a:r>
          </a:p>
          <a:p>
            <a:pPr marL="0" indent="0">
              <a:buNone/>
            </a:pPr>
            <a:r>
              <a:rPr lang="ru-RU" b="1" dirty="0"/>
              <a:t>-оптимальность объема домашнего задания, дифференцированный уровень сложности, право выбора домашнего задания, инструктаж по его выполнению.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98CCED-5009-44FC-B3AD-E3C7716AA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260648"/>
            <a:ext cx="10623293" cy="5118472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Урок должен отличаться: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последовательностью элементов;</a:t>
            </a:r>
          </a:p>
          <a:p>
            <a:pPr marL="0" indent="0">
              <a:buNone/>
            </a:pPr>
            <a:r>
              <a:rPr lang="ru-RU" b="1" dirty="0"/>
              <a:t>- организованной четкостью;</a:t>
            </a:r>
          </a:p>
          <a:p>
            <a:pPr marL="0" indent="0">
              <a:buNone/>
            </a:pPr>
            <a:r>
              <a:rPr lang="ru-RU" b="1" dirty="0"/>
              <a:t>- совершенной структурой; </a:t>
            </a:r>
          </a:p>
          <a:p>
            <a:pPr marL="0" indent="0">
              <a:buNone/>
            </a:pPr>
            <a:r>
              <a:rPr lang="ru-RU" b="1" dirty="0"/>
              <a:t>- максимальным использованием времени (отведенного на него).</a:t>
            </a:r>
          </a:p>
        </p:txBody>
      </p:sp>
    </p:spTree>
    <p:extLst>
      <p:ext uri="{BB962C8B-B14F-4D97-AF65-F5344CB8AC3E}">
        <p14:creationId xmlns:p14="http://schemas.microsoft.com/office/powerpoint/2010/main" val="19028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0C0885-8C46-42EB-A13C-E87563AB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Главный ресурс, </a:t>
            </a:r>
            <a:r>
              <a:rPr lang="ru-RU" b="1" dirty="0"/>
              <a:t>без которого требования ФГОС СПО не будут реализованы –</a:t>
            </a:r>
            <a:r>
              <a:rPr lang="ru-RU" b="1" dirty="0">
                <a:solidFill>
                  <a:srgbClr val="FF0000"/>
                </a:solidFill>
              </a:rPr>
              <a:t>ПРЕПОДАВАТЕЛЬ</a:t>
            </a:r>
            <a:r>
              <a:rPr lang="ru-RU" b="1" dirty="0"/>
              <a:t>, его отношение к учебному процессу, его творчество и профессионализм, его желание и умение раскрыть способности каждого студента!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28BBD3-6DDC-41C5-B456-620B23B3CF04}"/>
              </a:ext>
            </a:extLst>
          </p:cNvPr>
          <p:cNvSpPr/>
          <p:nvPr/>
        </p:nvSpPr>
        <p:spPr>
          <a:xfrm>
            <a:off x="3142084" y="398344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ВАМ ДОБРОГО ЗДОРОВЬЯ !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МУДРОСТИ И ТЕРПЕНИЯ!</a:t>
            </a:r>
          </a:p>
        </p:txBody>
      </p:sp>
    </p:spTree>
    <p:extLst>
      <p:ext uri="{BB962C8B-B14F-4D97-AF65-F5344CB8AC3E}">
        <p14:creationId xmlns:p14="http://schemas.microsoft.com/office/powerpoint/2010/main" val="35604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8B2491-B0A1-43DF-96E9-190CC4C7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16632"/>
            <a:ext cx="10292819" cy="6055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Основные методы ведения урока: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Формы организации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деятельности обучающихся:</a:t>
            </a:r>
            <a:endParaRPr lang="ru-RU" dirty="0">
              <a:solidFill>
                <a:srgbClr val="FF0000"/>
              </a:solidFill>
            </a:endParaRPr>
          </a:p>
          <a:p>
            <a:pPr marL="0" indent="0" fontAlgn="t">
              <a:buNone/>
            </a:pPr>
            <a:r>
              <a:rPr lang="ru-RU" dirty="0"/>
              <a:t>- </a:t>
            </a:r>
            <a:r>
              <a:rPr lang="ru-RU" b="1" dirty="0"/>
              <a:t>Фронтальная</a:t>
            </a:r>
          </a:p>
          <a:p>
            <a:pPr marL="0" indent="0" fontAlgn="t">
              <a:buNone/>
            </a:pPr>
            <a:r>
              <a:rPr lang="ru-RU" b="1" dirty="0"/>
              <a:t>- Групповая</a:t>
            </a:r>
          </a:p>
          <a:p>
            <a:pPr fontAlgn="t">
              <a:buFontTx/>
              <a:buChar char="-"/>
            </a:pPr>
            <a:r>
              <a:rPr lang="ru-RU" b="1" dirty="0"/>
              <a:t>Индивидуальная</a:t>
            </a:r>
          </a:p>
          <a:p>
            <a:pPr marL="0" indent="0" fontAlgn="t">
              <a:buNone/>
            </a:pPr>
            <a:r>
              <a:rPr lang="ru-RU" b="1" dirty="0"/>
              <a:t>- Парная</a:t>
            </a:r>
          </a:p>
          <a:p>
            <a:pPr marL="0" indent="0" fontAlgn="t">
              <a:buNone/>
            </a:pPr>
            <a:r>
              <a:rPr lang="ru-RU" b="1" dirty="0"/>
              <a:t>- Самостоятельная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DAD2CB-DAEB-4B40-A91D-B86ADA56981B}"/>
              </a:ext>
            </a:extLst>
          </p:cNvPr>
          <p:cNvSpPr/>
          <p:nvPr/>
        </p:nvSpPr>
        <p:spPr>
          <a:xfrm>
            <a:off x="6454452" y="845504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Методы обучения:</a:t>
            </a:r>
          </a:p>
          <a:p>
            <a:endParaRPr lang="ru-RU" b="1" dirty="0"/>
          </a:p>
          <a:p>
            <a:r>
              <a:rPr lang="ru-RU" b="1" dirty="0"/>
              <a:t>-наглядный</a:t>
            </a:r>
          </a:p>
          <a:p>
            <a:endParaRPr lang="ru-RU" b="1" dirty="0"/>
          </a:p>
          <a:p>
            <a:r>
              <a:rPr lang="ru-RU" b="1" dirty="0"/>
              <a:t>- репродуктивный</a:t>
            </a:r>
          </a:p>
          <a:p>
            <a:endParaRPr lang="ru-RU" b="1" dirty="0"/>
          </a:p>
          <a:p>
            <a:r>
              <a:rPr lang="ru-RU" b="1" dirty="0"/>
              <a:t>-</a:t>
            </a:r>
          </a:p>
          <a:p>
            <a:r>
              <a:rPr lang="ru-RU" b="1" dirty="0"/>
              <a:t>-частично-поисковый</a:t>
            </a:r>
          </a:p>
          <a:p>
            <a:endParaRPr lang="ru-RU" b="1" dirty="0"/>
          </a:p>
          <a:p>
            <a:r>
              <a:rPr lang="ru-RU" b="1" dirty="0"/>
              <a:t>- поисковый</a:t>
            </a:r>
          </a:p>
          <a:p>
            <a:endParaRPr lang="ru-RU" b="1" dirty="0"/>
          </a:p>
          <a:p>
            <a:r>
              <a:rPr lang="ru-RU" b="1" dirty="0"/>
              <a:t>- проектный</a:t>
            </a:r>
          </a:p>
        </p:txBody>
      </p:sp>
    </p:spTree>
    <p:extLst>
      <p:ext uri="{BB962C8B-B14F-4D97-AF65-F5344CB8AC3E}">
        <p14:creationId xmlns:p14="http://schemas.microsoft.com/office/powerpoint/2010/main" val="428893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C38B2-13EB-489D-99F7-353F7874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5DC52-3151-49F8-9C66-059385FA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Методы обучения:</a:t>
            </a:r>
          </a:p>
          <a:p>
            <a:r>
              <a:rPr lang="ru-RU" b="1" dirty="0"/>
              <a:t>- объяснительно-иллюстративный </a:t>
            </a:r>
            <a:r>
              <a:rPr lang="ru-RU" dirty="0"/>
              <a:t>метод включает в себя </a:t>
            </a:r>
            <a:r>
              <a:rPr lang="ru-RU" u="sng" dirty="0"/>
              <a:t>словесную часть</a:t>
            </a:r>
            <a:r>
              <a:rPr lang="ru-RU" dirty="0"/>
              <a:t> (объяснение, рассказ, дискуссия, беседа), </a:t>
            </a:r>
            <a:r>
              <a:rPr lang="ru-RU" u="sng" dirty="0"/>
              <a:t>наглядную</a:t>
            </a:r>
            <a:r>
              <a:rPr lang="ru-RU" dirty="0"/>
              <a:t> (показ учителя, материал, художественная литература, записи, фильмы и т.д.), и </a:t>
            </a:r>
            <a:r>
              <a:rPr lang="ru-RU" u="sng" dirty="0"/>
              <a:t>практическую.</a:t>
            </a:r>
            <a:endParaRPr lang="ru-RU" dirty="0"/>
          </a:p>
          <a:p>
            <a:r>
              <a:rPr lang="ru-RU" b="1" dirty="0"/>
              <a:t>Репродуктивный метод</a:t>
            </a:r>
            <a:r>
              <a:rPr lang="ru-RU" dirty="0"/>
              <a:t> </a:t>
            </a:r>
          </a:p>
          <a:p>
            <a:r>
              <a:rPr lang="ru-RU" dirty="0"/>
              <a:t>– способ организации деятельности учащихся по неоднократному воспроизведению сообщенных им знаний и показанных способов действий.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4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9CC1C9-BF2A-469E-8CD0-4358F0FA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Проблемное</a:t>
            </a:r>
            <a:r>
              <a:rPr lang="ru-RU" dirty="0"/>
              <a:t> </a:t>
            </a:r>
            <a:r>
              <a:rPr lang="ru-RU" b="1" dirty="0"/>
              <a:t>метод обучения - студент сам сталкивается с какими-либо противоречиями и пытается прийти к их пониманию самостоятельно</a:t>
            </a:r>
            <a:r>
              <a:rPr lang="ru-RU" dirty="0"/>
              <a:t>. Находит решение проблемы и пользуется знаниями, которые он приобрел ранее.</a:t>
            </a:r>
          </a:p>
          <a:p>
            <a:r>
              <a:rPr lang="ru-RU" b="1" dirty="0"/>
              <a:t>Частично-поисковый</a:t>
            </a:r>
            <a:r>
              <a:rPr lang="ru-RU" dirty="0"/>
              <a:t> -</a:t>
            </a:r>
            <a:r>
              <a:rPr lang="ru-RU" b="1" dirty="0"/>
              <a:t> </a:t>
            </a:r>
            <a:r>
              <a:rPr lang="ru-RU" dirty="0"/>
              <a:t>определенные элементы знаний сообщает педагог, а часть обучающиеся получают самостоятельно, отвечая на поставленные вопросы или решая проблемные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5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5B4EC5-D543-46BB-8B26-5A313F88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548680"/>
            <a:ext cx="10301370" cy="6120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Проблемно -поисковый</a:t>
            </a:r>
            <a:r>
              <a:rPr lang="ru-RU" dirty="0"/>
              <a:t>  -  создание проблемной ситуации на уроке, возбуждение у обучающихся познавательных потребностей и интересов.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Исследовательский метод</a:t>
            </a:r>
            <a:r>
              <a:rPr lang="ru-RU" dirty="0"/>
              <a:t> - организация деятельности учащихся требующих творческого решения. В ходе </a:t>
            </a:r>
            <a:r>
              <a:rPr lang="ru-RU" b="1" dirty="0"/>
              <a:t>исследования</a:t>
            </a:r>
            <a:r>
              <a:rPr lang="ru-RU" dirty="0"/>
              <a:t> одна из них оказывается истиной и становится утверждением.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Словесные</a:t>
            </a:r>
            <a:r>
              <a:rPr lang="ru-RU" dirty="0"/>
              <a:t> </a:t>
            </a:r>
            <a:r>
              <a:rPr lang="ru-RU" b="1" dirty="0"/>
              <a:t>методы</a:t>
            </a:r>
            <a:r>
              <a:rPr lang="ru-RU" dirty="0"/>
              <a:t> </a:t>
            </a:r>
            <a:r>
              <a:rPr lang="ru-RU" b="1" dirty="0"/>
              <a:t>обучения</a:t>
            </a:r>
            <a:r>
              <a:rPr lang="ru-RU" dirty="0"/>
              <a:t> – преподаватель посредством слова, обращенного к учащимся, объясняет, закрепляет, активизирует в речи учебный материал. К ним относятся объяснение, беседа, рассказ, лекция, инструктаж.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2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5D4BF5-0AAA-45CD-ADBF-FE0BC07C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Типология уроков.</a:t>
            </a:r>
            <a:r>
              <a:rPr lang="ru-RU" b="1" i="1" dirty="0"/>
              <a:t> 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           Уроки классифицируют, исходя из дидактической цели, цели организации занятий, содержания и способов проведения урока, основных этапов учебного процесса, дидактических задач, которые решаются на уроке, методов обучения, способов организации учебной деятельности обучающихся.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83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A2DB91-158E-4E52-BB78-3A95686B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404664"/>
            <a:ext cx="10229362" cy="4758432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Из чего состоит урок по ФГОС?</a:t>
            </a:r>
            <a:endParaRPr lang="ru-RU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8000" b="1" dirty="0"/>
              <a:t>-Согласно образовательному стандарту, современный урок состоит из 10 этапов:</a:t>
            </a:r>
          </a:p>
          <a:p>
            <a:pPr>
              <a:buFontTx/>
              <a:buChar char="-"/>
            </a:pPr>
            <a:r>
              <a:rPr lang="ru-RU" sz="8000" dirty="0"/>
              <a:t>этап мотивации;</a:t>
            </a:r>
          </a:p>
          <a:p>
            <a:pPr>
              <a:buFontTx/>
              <a:buChar char="-"/>
            </a:pPr>
            <a:r>
              <a:rPr lang="ru-RU" sz="8000" dirty="0"/>
              <a:t>этап актуализации знаний;</a:t>
            </a:r>
          </a:p>
          <a:p>
            <a:pPr>
              <a:buFontTx/>
              <a:buChar char="-"/>
            </a:pPr>
            <a:r>
              <a:rPr lang="ru-RU" sz="8000" dirty="0"/>
              <a:t>этап целеполагания;</a:t>
            </a:r>
          </a:p>
          <a:p>
            <a:pPr>
              <a:buFontTx/>
              <a:buChar char="-"/>
            </a:pPr>
            <a:r>
              <a:rPr lang="ru-RU" sz="8000" dirty="0"/>
              <a:t>этап решения поставленной проблемы </a:t>
            </a:r>
            <a:r>
              <a:rPr lang="ru-RU" sz="6400" dirty="0"/>
              <a:t>(поиск путей решения проблемы, решение проблемы);</a:t>
            </a:r>
          </a:p>
          <a:p>
            <a:pPr>
              <a:buFontTx/>
              <a:buChar char="-"/>
            </a:pPr>
            <a:r>
              <a:rPr lang="ru-RU" sz="8000" dirty="0"/>
              <a:t>этап коррекции;</a:t>
            </a:r>
          </a:p>
          <a:p>
            <a:pPr>
              <a:buFontTx/>
              <a:buChar char="-"/>
            </a:pPr>
            <a:r>
              <a:rPr lang="ru-RU" sz="8000" dirty="0"/>
              <a:t>этап закрепления;</a:t>
            </a:r>
          </a:p>
          <a:p>
            <a:pPr>
              <a:buFontTx/>
              <a:buChar char="-"/>
            </a:pPr>
            <a:r>
              <a:rPr lang="ru-RU" sz="8000" dirty="0"/>
              <a:t>этап систематизации знаний;</a:t>
            </a:r>
          </a:p>
          <a:p>
            <a:pPr>
              <a:buFontTx/>
              <a:buChar char="-"/>
            </a:pPr>
            <a:r>
              <a:rPr lang="ru-RU" sz="8000" dirty="0"/>
              <a:t>-этап объяснения домашнего задания;</a:t>
            </a:r>
          </a:p>
          <a:p>
            <a:pPr>
              <a:buFontTx/>
              <a:buChar char="-"/>
            </a:pPr>
            <a:r>
              <a:rPr lang="ru-RU" sz="8000" dirty="0"/>
              <a:t>этап подведения итогов;</a:t>
            </a:r>
          </a:p>
          <a:p>
            <a:pPr>
              <a:buFontTx/>
              <a:buChar char="-"/>
            </a:pPr>
            <a:r>
              <a:rPr lang="ru-RU" sz="8000" dirty="0"/>
              <a:t>этап рефлексии.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8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6036DE-8F4C-44EF-B12E-1B9987997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764704"/>
            <a:ext cx="10157354" cy="4470400"/>
          </a:xfrm>
        </p:spPr>
        <p:txBody>
          <a:bodyPr/>
          <a:lstStyle/>
          <a:p>
            <a:r>
              <a:rPr lang="ru-RU" b="1" dirty="0"/>
              <a:t>Основные этапы в разных типах урока могут отличаться  по последовательности и перечню.</a:t>
            </a:r>
          </a:p>
          <a:p>
            <a:r>
              <a:rPr lang="ru-RU" b="1" dirty="0"/>
              <a:t>Структура каждого урока зависит от содержания учебного материала, дидактической цели, типа урока.</a:t>
            </a:r>
          </a:p>
          <a:p>
            <a:endParaRPr lang="ru-RU" b="1" dirty="0"/>
          </a:p>
          <a:p>
            <a:r>
              <a:rPr lang="ru-RU" b="1" dirty="0"/>
              <a:t>Нестандартные уроки: </a:t>
            </a:r>
            <a:r>
              <a:rPr lang="ru-RU" sz="1800" b="1" i="1" dirty="0"/>
              <a:t>урок-соревнование, урок-турнир, урок-конкурс, урок-конференция, урок-диспут, урок- КВН, урок спектакль и др. больше нравятся обучающимся, поэтому следует практиковать такие уроки. Но превращать нестандартные в главную форму работы нецелесообразно из-за большой потери времени и невысокой результативности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0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039371-1A12-4DC5-B4A8-40C1EFB12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4" y="476672"/>
            <a:ext cx="10335261" cy="597666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Основные требования к этапам современного урока в соответствии с ФГОС СПО.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DCC9D63-6280-4143-A93E-BD3CF8456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63482"/>
              </p:ext>
            </p:extLst>
          </p:nvPr>
        </p:nvGraphicFramePr>
        <p:xfrm>
          <a:off x="909836" y="1340768"/>
          <a:ext cx="9577064" cy="46523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720155580"/>
                    </a:ext>
                  </a:extLst>
                </a:gridCol>
                <a:gridCol w="4486128">
                  <a:extLst>
                    <a:ext uri="{9D8B030D-6E8A-4147-A177-3AD203B41FA5}">
                      <a16:colId xmlns:a16="http://schemas.microsoft.com/office/drawing/2014/main" val="3234018828"/>
                    </a:ext>
                  </a:extLst>
                </a:gridCol>
                <a:gridCol w="2786680">
                  <a:extLst>
                    <a:ext uri="{9D8B030D-6E8A-4147-A177-3AD203B41FA5}">
                      <a16:colId xmlns:a16="http://schemas.microsoft.com/office/drawing/2014/main" val="3475029150"/>
                    </a:ext>
                  </a:extLst>
                </a:gridCol>
              </a:tblGrid>
              <a:tr h="303457">
                <a:tc>
                  <a:txBody>
                    <a:bodyPr/>
                    <a:lstStyle/>
                    <a:p>
                      <a:pPr marL="236220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Этапы</a:t>
                      </a:r>
                      <a:r>
                        <a:rPr lang="en-US" sz="1100" spc="-7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урока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 marR="20066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Краткое</a:t>
                      </a:r>
                      <a:r>
                        <a:rPr lang="en-US" sz="1100" spc="-80">
                          <a:effectLst/>
                        </a:rPr>
                        <a:t> </a:t>
                      </a:r>
                      <a:r>
                        <a:rPr lang="en-US" sz="1100" spc="-5">
                          <a:effectLst/>
                        </a:rPr>
                        <a:t>содержание,</a:t>
                      </a:r>
                      <a:r>
                        <a:rPr lang="en-US" sz="1100" spc="-75">
                          <a:effectLst/>
                        </a:rPr>
                        <a:t> </a:t>
                      </a:r>
                      <a:r>
                        <a:rPr lang="en-US" sz="1100" spc="-5">
                          <a:effectLst/>
                        </a:rPr>
                        <a:t>действия</a:t>
                      </a:r>
                      <a:endParaRPr lang="ru-RU" sz="800">
                        <a:effectLst/>
                      </a:endParaRPr>
                    </a:p>
                    <a:p>
                      <a:pPr marL="207010" marR="19875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учеников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Действия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учителя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6307836"/>
                  </a:ext>
                </a:extLst>
              </a:tr>
              <a:tr h="510206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Мотивирование</a:t>
                      </a:r>
                      <a:endParaRPr lang="ru-RU" sz="800">
                        <a:effectLst/>
                      </a:endParaRPr>
                    </a:p>
                    <a:p>
                      <a:pPr marL="67945" marR="437515">
                        <a:lnSpc>
                          <a:spcPts val="17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на учебную</a:t>
                      </a:r>
                      <a:r>
                        <a:rPr lang="en-US" sz="1100" spc="5">
                          <a:effectLst/>
                        </a:rPr>
                        <a:t> </a:t>
                      </a:r>
                      <a:r>
                        <a:rPr lang="en-US" sz="1100" spc="-10">
                          <a:effectLst/>
                        </a:rPr>
                        <a:t>деятельность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Создание</a:t>
                      </a:r>
                      <a:r>
                        <a:rPr lang="ru-RU" sz="1100" b="1" spc="13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благожелательной</a:t>
                      </a:r>
                      <a:r>
                        <a:rPr lang="ru-RU" sz="1100" b="1" spc="47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атмосферы</a:t>
                      </a:r>
                      <a:r>
                        <a:rPr lang="ru-RU" sz="1100" b="1" spc="300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урока,</a:t>
                      </a:r>
                      <a:r>
                        <a:rPr lang="ru-RU" sz="1100" b="1" spc="300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нацеленности</a:t>
                      </a:r>
                      <a:r>
                        <a:rPr lang="ru-RU" sz="1100" b="1" spc="300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на</a:t>
                      </a:r>
                      <a:r>
                        <a:rPr lang="ru-RU" sz="1100" b="1" spc="30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ра</a:t>
                      </a:r>
                      <a:r>
                        <a:rPr lang="ru-RU" sz="1100" b="1" spc="-33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боту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22555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Настраивает	учеников</a:t>
                      </a:r>
                      <a:r>
                        <a:rPr lang="ru-RU" sz="1100" spc="1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</a:t>
                      </a:r>
                      <a:r>
                        <a:rPr lang="ru-RU" sz="1100" spc="1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успешную</a:t>
                      </a:r>
                      <a:r>
                        <a:rPr lang="ru-RU" sz="1100" spc="1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работу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1411502"/>
                  </a:ext>
                </a:extLst>
              </a:tr>
              <a:tr h="871673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Актуализация знаний</a:t>
                      </a:r>
                      <a:endParaRPr lang="ru-RU" sz="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778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</a:rPr>
                        <a:t>Повторение пройденного, выполне</a:t>
                      </a:r>
                      <a:r>
                        <a:rPr lang="ru-RU" sz="1100" b="1" spc="-20" dirty="0">
                          <a:effectLst/>
                        </a:rPr>
                        <a:t>ние заданий. Взаимопроверка </a:t>
                      </a:r>
                      <a:r>
                        <a:rPr lang="ru-RU" sz="1100" b="1" spc="-15" dirty="0">
                          <a:effectLst/>
                        </a:rPr>
                        <a:t>и взаи</a:t>
                      </a:r>
                      <a:r>
                        <a:rPr lang="ru-RU" sz="1100" b="1" spc="-10" dirty="0">
                          <a:effectLst/>
                        </a:rPr>
                        <a:t>мооценивание. </a:t>
                      </a:r>
                      <a:r>
                        <a:rPr lang="ru-RU" sz="1100" b="1" spc="-5" dirty="0">
                          <a:effectLst/>
                        </a:rPr>
                        <a:t>Затем ученики полу-</a:t>
                      </a:r>
                      <a:r>
                        <a:rPr lang="ru-RU" sz="1100" b="1" spc="-335" dirty="0">
                          <a:effectLst/>
                        </a:rPr>
                        <a:t> </a:t>
                      </a:r>
                      <a:r>
                        <a:rPr lang="ru-RU" sz="1100" b="1" spc="-5" dirty="0">
                          <a:effectLst/>
                        </a:rPr>
                        <a:t>чают</a:t>
                      </a:r>
                      <a:r>
                        <a:rPr lang="ru-RU" sz="1100" b="1" spc="-55" dirty="0">
                          <a:effectLst/>
                        </a:rPr>
                        <a:t> </a:t>
                      </a:r>
                      <a:r>
                        <a:rPr lang="ru-RU" sz="1100" b="1" spc="-5" dirty="0">
                          <a:effectLst/>
                        </a:rPr>
                        <a:t>задание,</a:t>
                      </a:r>
                      <a:r>
                        <a:rPr lang="ru-RU" sz="1100" b="1" spc="-50" dirty="0">
                          <a:effectLst/>
                        </a:rPr>
                        <a:t> </a:t>
                      </a:r>
                      <a:r>
                        <a:rPr lang="ru-RU" sz="1100" b="1" spc="-5" dirty="0">
                          <a:effectLst/>
                        </a:rPr>
                        <a:t>для</a:t>
                      </a:r>
                      <a:r>
                        <a:rPr lang="ru-RU" sz="1100" b="1" spc="-45" dirty="0">
                          <a:effectLst/>
                        </a:rPr>
                        <a:t> </a:t>
                      </a:r>
                      <a:r>
                        <a:rPr lang="ru-RU" sz="1100" b="1" spc="-5" dirty="0">
                          <a:effectLst/>
                        </a:rPr>
                        <a:t>решения</a:t>
                      </a:r>
                      <a:r>
                        <a:rPr lang="ru-RU" sz="1100" b="1" spc="-50" dirty="0">
                          <a:effectLst/>
                        </a:rPr>
                        <a:t> </a:t>
                      </a:r>
                      <a:r>
                        <a:rPr lang="ru-RU" sz="1100" b="1" spc="-5" dirty="0">
                          <a:effectLst/>
                        </a:rPr>
                        <a:t>которого</a:t>
                      </a:r>
                      <a:endParaRPr lang="ru-RU" sz="800" b="1" dirty="0">
                        <a:effectLst/>
                      </a:endParaRPr>
                    </a:p>
                    <a:p>
                      <a:pPr marL="68580" algn="just">
                        <a:spcAft>
                          <a:spcPts val="0"/>
                        </a:spcAft>
                      </a:pPr>
                      <a:r>
                        <a:rPr lang="en-US" sz="1100" b="1" spc="-30" dirty="0" err="1">
                          <a:effectLst/>
                        </a:rPr>
                        <a:t>не</a:t>
                      </a:r>
                      <a:r>
                        <a:rPr lang="en-US" sz="1100" b="1" spc="-75" dirty="0">
                          <a:effectLst/>
                        </a:rPr>
                        <a:t> </a:t>
                      </a:r>
                      <a:r>
                        <a:rPr lang="en-US" sz="1100" b="1" spc="-30" dirty="0">
                          <a:effectLst/>
                        </a:rPr>
                        <a:t>достаточно</a:t>
                      </a:r>
                      <a:r>
                        <a:rPr lang="en-US" sz="1100" b="1" spc="-60" dirty="0">
                          <a:effectLst/>
                        </a:rPr>
                        <a:t> </a:t>
                      </a:r>
                      <a:r>
                        <a:rPr lang="en-US" sz="1100" b="1" spc="-25" dirty="0">
                          <a:effectLst/>
                        </a:rPr>
                        <a:t>имеющихся</a:t>
                      </a:r>
                      <a:r>
                        <a:rPr lang="en-US" sz="1100" b="1" spc="-55" dirty="0">
                          <a:effectLst/>
                        </a:rPr>
                        <a:t> </a:t>
                      </a:r>
                      <a:r>
                        <a:rPr lang="ru-RU" sz="1100" b="1" spc="-25" dirty="0">
                          <a:effectLst/>
                        </a:rPr>
                        <a:t>знаний.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6858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Консультирует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1373888"/>
                  </a:ext>
                </a:extLst>
              </a:tr>
              <a:tr h="863986">
                <a:tc>
                  <a:txBody>
                    <a:bodyPr/>
                    <a:lstStyle/>
                    <a:p>
                      <a:pPr marL="6858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67945" marR="247015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Целеполагание,</a:t>
                      </a:r>
                      <a:r>
                        <a:rPr lang="en-US" sz="1100" spc="-33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постановка</a:t>
                      </a:r>
                      <a:r>
                        <a:rPr lang="en-US" sz="1100" spc="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проблемы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8420" algn="just">
                        <a:lnSpc>
                          <a:spcPct val="11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совместной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работе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выявляются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причины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затруднения,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выясняется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проблема. Обучающиеся</a:t>
                      </a:r>
                      <a:r>
                        <a:rPr lang="en-US" sz="1100" b="1" dirty="0">
                          <a:effectLst/>
                        </a:rPr>
                        <a:t> самостоятельно</a:t>
                      </a:r>
                      <a:r>
                        <a:rPr lang="en-US" sz="1100" b="1" spc="-335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формулируют</a:t>
                      </a:r>
                      <a:r>
                        <a:rPr lang="en-US" sz="1100" b="1" spc="-40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тему</a:t>
                      </a:r>
                      <a:r>
                        <a:rPr lang="en-US" sz="1100" b="1" spc="-30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и</a:t>
                      </a:r>
                      <a:r>
                        <a:rPr lang="en-US" sz="1100" b="1" spc="-30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цель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Подводит учеников к</a:t>
                      </a:r>
                      <a:r>
                        <a:rPr lang="ru-RU" sz="1100" spc="-3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определению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границ</a:t>
                      </a:r>
                      <a:r>
                        <a:rPr lang="ru-RU" sz="1100" spc="-3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знания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незнания,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осознанию</a:t>
                      </a:r>
                      <a:r>
                        <a:rPr lang="ru-RU" sz="1100" spc="29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темы,</a:t>
                      </a:r>
                      <a:r>
                        <a:rPr lang="ru-RU" sz="1100" spc="29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це-</a:t>
                      </a:r>
                      <a:endParaRPr lang="ru-RU" sz="800">
                        <a:effectLst/>
                      </a:endParaRPr>
                    </a:p>
                    <a:p>
                      <a:pPr marL="68580"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лей и</a:t>
                      </a:r>
                      <a:r>
                        <a:rPr lang="en-US" sz="1100" spc="-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задач</a:t>
                      </a:r>
                      <a:r>
                        <a:rPr lang="en-US" sz="1100" spc="-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урока.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2307283"/>
                  </a:ext>
                </a:extLst>
              </a:tr>
              <a:tr h="863986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marL="67945">
                        <a:lnSpc>
                          <a:spcPct val="110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Поиск</a:t>
                      </a:r>
                      <a:r>
                        <a:rPr lang="ru-RU" sz="1100" spc="1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путей</a:t>
                      </a:r>
                      <a:r>
                        <a:rPr lang="ru-RU" sz="1100" spc="1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решения</a:t>
                      </a:r>
                      <a:r>
                        <a:rPr lang="ru-RU" sz="1100" spc="-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проблемы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778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Планирование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путей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достижения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намеченной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цели.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Осуществление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учебных действий по плану. </a:t>
                      </a:r>
                      <a:r>
                        <a:rPr lang="en-US" sz="1100" b="1" dirty="0" err="1">
                          <a:effectLst/>
                        </a:rPr>
                        <a:t>Инди</a:t>
                      </a:r>
                      <a:r>
                        <a:rPr lang="en-US" sz="1100" b="1" dirty="0">
                          <a:effectLst/>
                        </a:rPr>
                        <a:t>-</a:t>
                      </a:r>
                      <a:r>
                        <a:rPr lang="en-US" sz="1100" b="1" spc="5" dirty="0">
                          <a:effectLst/>
                        </a:rPr>
                        <a:t> </a:t>
                      </a:r>
                      <a:r>
                        <a:rPr lang="en-US" sz="1100" b="1" spc="-5" dirty="0" err="1">
                          <a:effectLst/>
                        </a:rPr>
                        <a:t>видуальная</a:t>
                      </a:r>
                      <a:r>
                        <a:rPr lang="en-US" sz="1100" b="1" spc="-70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или</a:t>
                      </a:r>
                      <a:r>
                        <a:rPr lang="en-US" sz="1100" b="1" spc="-70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групповая</a:t>
                      </a:r>
                      <a:r>
                        <a:rPr lang="en-US" sz="1100" b="1" u="none" strike="noStrike" spc="-65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работа</a:t>
                      </a:r>
                      <a:r>
                        <a:rPr lang="en-US" sz="1100" b="1" u="none" strike="noStrike" spc="-85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"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-5" dirty="0" err="1">
                          <a:solidFill>
                            <a:schemeClr val="tx1"/>
                          </a:solidFill>
                          <a:effectLst/>
                        </a:rPr>
                        <a:t>решению</a:t>
                      </a:r>
                      <a:r>
                        <a:rPr lang="en-US" sz="1100" b="1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1" spc="-5" dirty="0" err="1">
                          <a:solidFill>
                            <a:schemeClr val="tx1"/>
                          </a:solidFill>
                          <a:effectLst/>
                        </a:rPr>
                        <a:t>практических</a:t>
                      </a:r>
                      <a:r>
                        <a:rPr lang="en-US" sz="1100" b="1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задач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6858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Консультирует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6290045"/>
                  </a:ext>
                </a:extLst>
              </a:tr>
              <a:tr h="510206">
                <a:tc>
                  <a:txBody>
                    <a:bodyPr/>
                    <a:lstStyle/>
                    <a:p>
                      <a:pPr marL="67945" marR="668655">
                        <a:lnSpc>
                          <a:spcPct val="11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Решение</a:t>
                      </a:r>
                      <a:r>
                        <a:rPr lang="en-US" sz="1100" spc="5">
                          <a:effectLst/>
                        </a:rPr>
                        <a:t> </a:t>
                      </a:r>
                      <a:r>
                        <a:rPr lang="en-US" sz="1100" spc="-10">
                          <a:effectLst/>
                        </a:rPr>
                        <a:t>проблемы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Выполняют</a:t>
                      </a:r>
                      <a:r>
                        <a:rPr lang="ru-RU" sz="1100" b="1" spc="10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задание,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которое</a:t>
                      </a:r>
                      <a:r>
                        <a:rPr lang="ru-RU" sz="1100" b="1" spc="5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снача</a:t>
                      </a:r>
                      <a:r>
                        <a:rPr lang="ru-RU" sz="1100" b="1" dirty="0">
                          <a:effectLst/>
                        </a:rPr>
                        <a:t>-</a:t>
                      </a:r>
                      <a:endParaRPr lang="ru-RU" sz="800" b="1" dirty="0">
                        <a:effectLst/>
                      </a:endParaRPr>
                    </a:p>
                    <a:p>
                      <a:pPr marL="68580" marR="55880">
                        <a:lnSpc>
                          <a:spcPts val="17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ла</a:t>
                      </a:r>
                      <a:r>
                        <a:rPr lang="ru-RU" sz="1100" b="1" spc="260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оказалось</a:t>
                      </a:r>
                      <a:r>
                        <a:rPr lang="ru-RU" sz="1100" b="1" spc="260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непосильным</a:t>
                      </a:r>
                      <a:r>
                        <a:rPr lang="ru-RU" sz="1100" b="1" spc="26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для</a:t>
                      </a:r>
                      <a:r>
                        <a:rPr lang="ru-RU" sz="1100" b="1" spc="265" dirty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ре-</a:t>
                      </a:r>
                      <a:r>
                        <a:rPr lang="ru-RU" sz="1100" b="1" spc="-335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шения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Консультирует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965452"/>
                  </a:ext>
                </a:extLst>
              </a:tr>
              <a:tr h="510686">
                <a:tc>
                  <a:txBody>
                    <a:bodyPr/>
                    <a:lstStyle/>
                    <a:p>
                      <a:pPr marL="6858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Коррекция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Проверяют</a:t>
                      </a:r>
                      <a:r>
                        <a:rPr lang="ru-RU" sz="1100" spc="7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решение,</a:t>
                      </a:r>
                      <a:r>
                        <a:rPr lang="ru-RU" sz="1100" spc="7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выявляют,</a:t>
                      </a:r>
                      <a:r>
                        <a:rPr lang="ru-RU" sz="1100" spc="7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все</a:t>
                      </a:r>
                      <a:endParaRPr lang="ru-RU" sz="800">
                        <a:effectLst/>
                      </a:endParaRPr>
                    </a:p>
                    <a:p>
                      <a:pPr marL="68580" marR="60960">
                        <a:lnSpc>
                          <a:spcPts val="17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</a:t>
                      </a:r>
                      <a:r>
                        <a:rPr lang="ru-RU" sz="1100" spc="25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справились</a:t>
                      </a:r>
                      <a:r>
                        <a:rPr lang="ru-RU" sz="1100" spc="25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</a:t>
                      </a:r>
                      <a:r>
                        <a:rPr lang="ru-RU" sz="1100" spc="25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заданием,</a:t>
                      </a:r>
                      <a:r>
                        <a:rPr lang="ru-RU" sz="1100" spc="25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форму-</a:t>
                      </a:r>
                      <a:r>
                        <a:rPr lang="ru-RU" sz="1100" spc="-3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лируют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затруднения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0325">
                        <a:lnSpc>
                          <a:spcPct val="11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tabLst>
                          <a:tab pos="1034415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Помогает</a:t>
                      </a:r>
                      <a:r>
                        <a:rPr lang="en-US" sz="1100" dirty="0">
                          <a:effectLst/>
                        </a:rPr>
                        <a:t>,	</a:t>
                      </a:r>
                      <a:r>
                        <a:rPr lang="en-US" sz="1100" spc="-5" dirty="0" err="1">
                          <a:effectLst/>
                        </a:rPr>
                        <a:t>советует</a:t>
                      </a:r>
                      <a:r>
                        <a:rPr lang="en-US" sz="1100" spc="-5" dirty="0">
                          <a:effectLst/>
                        </a:rPr>
                        <a:t>,</a:t>
                      </a:r>
                      <a:r>
                        <a:rPr lang="en-US" sz="1100" spc="-335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консультирует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773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614D177-A6DE-459F-AFFE-553DC7601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942185"/>
              </p:ext>
            </p:extLst>
          </p:nvPr>
        </p:nvGraphicFramePr>
        <p:xfrm>
          <a:off x="909836" y="260649"/>
          <a:ext cx="10513168" cy="3240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2561978">
                  <a:extLst>
                    <a:ext uri="{9D8B030D-6E8A-4147-A177-3AD203B41FA5}">
                      <a16:colId xmlns:a16="http://schemas.microsoft.com/office/drawing/2014/main" val="4163355141"/>
                    </a:ext>
                  </a:extLst>
                </a:gridCol>
                <a:gridCol w="4892128">
                  <a:extLst>
                    <a:ext uri="{9D8B030D-6E8A-4147-A177-3AD203B41FA5}">
                      <a16:colId xmlns:a16="http://schemas.microsoft.com/office/drawing/2014/main" val="1839608413"/>
                    </a:ext>
                  </a:extLst>
                </a:gridCol>
                <a:gridCol w="3059062">
                  <a:extLst>
                    <a:ext uri="{9D8B030D-6E8A-4147-A177-3AD203B41FA5}">
                      <a16:colId xmlns:a16="http://schemas.microsoft.com/office/drawing/2014/main" val="3805254505"/>
                    </a:ext>
                  </a:extLst>
                </a:gridCol>
              </a:tblGrid>
              <a:tr h="1641983">
                <a:tc>
                  <a:txBody>
                    <a:bodyPr/>
                    <a:lstStyle/>
                    <a:p>
                      <a:pPr marL="67945" marR="13208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</a:rPr>
                        <a:t>Самостоятельная</a:t>
                      </a:r>
                      <a:r>
                        <a:rPr lang="ru-RU" sz="1400" spc="-3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работа с исполь-</a:t>
                      </a:r>
                      <a:r>
                        <a:rPr lang="ru-RU" sz="1400" spc="-3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зованием</a:t>
                      </a:r>
                      <a:r>
                        <a:rPr lang="ru-RU" sz="1400" spc="-7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полу-</a:t>
                      </a:r>
                      <a:endParaRPr lang="ru-RU" sz="1100">
                        <a:effectLst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ченных</a:t>
                      </a:r>
                      <a:r>
                        <a:rPr lang="en-US" sz="1400" spc="-8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знаний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8580" marR="55245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Выполнение</a:t>
                      </a:r>
                      <a:r>
                        <a:rPr lang="ru-RU" sz="1400" spc="20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упражнений</a:t>
                      </a:r>
                      <a:r>
                        <a:rPr lang="ru-RU" sz="1400" spc="21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по</a:t>
                      </a:r>
                      <a:r>
                        <a:rPr lang="ru-RU" sz="1400" spc="21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новой</a:t>
                      </a:r>
                      <a:r>
                        <a:rPr lang="ru-RU" sz="1400" spc="-3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теме,</a:t>
                      </a:r>
                      <a:r>
                        <a:rPr lang="ru-RU" sz="1400" spc="-5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самопроверка</a:t>
                      </a:r>
                      <a:r>
                        <a:rPr lang="ru-RU" sz="1400" spc="-5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по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эталону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8580"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Консультирует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8423724"/>
                  </a:ext>
                </a:extLst>
              </a:tr>
              <a:tr h="1598377">
                <a:tc>
                  <a:txBody>
                    <a:bodyPr/>
                    <a:lstStyle/>
                    <a:p>
                      <a:pPr marL="67945" marR="20447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Систематизация</a:t>
                      </a:r>
                      <a:r>
                        <a:rPr lang="en-US" sz="1400" spc="-33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знаний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2382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Работа</a:t>
                      </a:r>
                      <a:r>
                        <a:rPr lang="ru-RU" sz="1400" spc="-80">
                          <a:effectLst/>
                        </a:rPr>
                        <a:t> </a:t>
                      </a:r>
                      <a:r>
                        <a:rPr lang="ru-RU" sz="1400" spc="-5">
                          <a:effectLst/>
                        </a:rPr>
                        <a:t>по</a:t>
                      </a:r>
                      <a:r>
                        <a:rPr lang="ru-RU" sz="1400" spc="-70">
                          <a:effectLst/>
                        </a:rPr>
                        <a:t> </a:t>
                      </a:r>
                      <a:r>
                        <a:rPr lang="ru-RU" sz="1400" spc="-5">
                          <a:effectLst/>
                        </a:rPr>
                        <a:t>выявлению</a:t>
                      </a:r>
                      <a:r>
                        <a:rPr lang="ru-RU" sz="1400" spc="-8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связи</a:t>
                      </a:r>
                      <a:r>
                        <a:rPr lang="ru-RU" sz="1400" spc="-7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изучен-</a:t>
                      </a:r>
                      <a:r>
                        <a:rPr lang="ru-RU" sz="1400" spc="-3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ной</a:t>
                      </a:r>
                      <a:r>
                        <a:rPr lang="ru-RU" sz="1400" spc="-6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на</a:t>
                      </a:r>
                      <a:r>
                        <a:rPr lang="ru-RU" sz="1400" spc="-6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уроке</a:t>
                      </a:r>
                      <a:r>
                        <a:rPr lang="ru-RU" sz="1400" spc="-6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темы</a:t>
                      </a:r>
                      <a:r>
                        <a:rPr lang="ru-RU" sz="1400" spc="-5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ru-RU" sz="1400" spc="-6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изученным</a:t>
                      </a:r>
                      <a:r>
                        <a:rPr lang="ru-RU" sz="1400" spc="-6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ра-</a:t>
                      </a:r>
                      <a:r>
                        <a:rPr lang="ru-RU" sz="1400" spc="-3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нее</a:t>
                      </a:r>
                      <a:r>
                        <a:rPr lang="ru-RU" sz="1400" spc="-5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материалом,</a:t>
                      </a:r>
                      <a:r>
                        <a:rPr lang="ru-RU" sz="1400" spc="-5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связи</a:t>
                      </a:r>
                      <a:r>
                        <a:rPr lang="ru-RU" sz="1400" spc="-5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r>
                        <a:rPr lang="ru-RU" sz="1400" spc="-5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жизнью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30225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 err="1">
                          <a:effectLst/>
                        </a:rPr>
                        <a:t>Консультирует</a:t>
                      </a:r>
                      <a:r>
                        <a:rPr lang="en-US" sz="1400" spc="-5" dirty="0">
                          <a:effectLst/>
                        </a:rPr>
                        <a:t>,</a:t>
                      </a:r>
                      <a:r>
                        <a:rPr lang="en-US" sz="1400" spc="-335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направляет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742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9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1EF98DF-0A54-4434-962B-AC9BFA97E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773489"/>
              </p:ext>
            </p:extLst>
          </p:nvPr>
        </p:nvGraphicFramePr>
        <p:xfrm>
          <a:off x="837828" y="836713"/>
          <a:ext cx="10801200" cy="49685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2675145">
                  <a:extLst>
                    <a:ext uri="{9D8B030D-6E8A-4147-A177-3AD203B41FA5}">
                      <a16:colId xmlns:a16="http://schemas.microsoft.com/office/drawing/2014/main" val="2198370081"/>
                    </a:ext>
                  </a:extLst>
                </a:gridCol>
                <a:gridCol w="5028382">
                  <a:extLst>
                    <a:ext uri="{9D8B030D-6E8A-4147-A177-3AD203B41FA5}">
                      <a16:colId xmlns:a16="http://schemas.microsoft.com/office/drawing/2014/main" val="3339793826"/>
                    </a:ext>
                  </a:extLst>
                </a:gridCol>
                <a:gridCol w="3097673">
                  <a:extLst>
                    <a:ext uri="{9D8B030D-6E8A-4147-A177-3AD203B41FA5}">
                      <a16:colId xmlns:a16="http://schemas.microsoft.com/office/drawing/2014/main" val="2710645758"/>
                    </a:ext>
                  </a:extLst>
                </a:gridCol>
              </a:tblGrid>
              <a:tr h="1660022">
                <a:tc>
                  <a:txBody>
                    <a:bodyPr/>
                    <a:lstStyle/>
                    <a:p>
                      <a:pPr marL="6858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7945" marR="51943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Объяснение</a:t>
                      </a:r>
                      <a:r>
                        <a:rPr lang="en-US" sz="1400" spc="-33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домашнего</a:t>
                      </a:r>
                      <a:r>
                        <a:rPr lang="en-US" sz="1400" spc="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задания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905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</a:t>
                      </a:r>
                      <a:r>
                        <a:rPr lang="ru-RU" sz="1400" spc="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учеников должна</a:t>
                      </a:r>
                      <a:r>
                        <a:rPr lang="ru-RU" sz="1400" spc="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быть возмож-</a:t>
                      </a:r>
                      <a:r>
                        <a:rPr lang="ru-RU" sz="1400" spc="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ность выбора домашнего задания в</a:t>
                      </a:r>
                      <a:r>
                        <a:rPr lang="ru-RU" sz="1400" spc="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соответствии со своими предпочте-</a:t>
                      </a:r>
                      <a:r>
                        <a:rPr lang="ru-RU" sz="1400" spc="-3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ниями.</a:t>
                      </a:r>
                      <a:r>
                        <a:rPr lang="ru-RU" sz="1400" spc="33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Необходимо</a:t>
                      </a:r>
                      <a:r>
                        <a:rPr lang="en-US" sz="1400" spc="34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наличие</a:t>
                      </a:r>
                      <a:r>
                        <a:rPr lang="en-US" sz="1400" spc="34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зада-</a:t>
                      </a:r>
                      <a:endParaRPr lang="ru-RU" sz="1100">
                        <a:effectLst/>
                      </a:endParaRPr>
                    </a:p>
                    <a:p>
                      <a:pPr marL="68580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ний</a:t>
                      </a:r>
                      <a:r>
                        <a:rPr lang="en-US" sz="1400" spc="-8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разного</a:t>
                      </a:r>
                      <a:r>
                        <a:rPr lang="en-US" sz="1400" spc="-8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уровня</a:t>
                      </a:r>
                      <a:r>
                        <a:rPr lang="en-US" sz="1400" spc="-8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сложности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8580" marR="53340">
                        <a:lnSpc>
                          <a:spcPct val="110000"/>
                        </a:lnSpc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</a:rPr>
                        <a:t>Разъясняет,</a:t>
                      </a:r>
                      <a:r>
                        <a:rPr lang="ru-RU" sz="1400" spc="195">
                          <a:effectLst/>
                        </a:rPr>
                        <a:t> </a:t>
                      </a:r>
                      <a:r>
                        <a:rPr lang="ru-RU" sz="1400" spc="-5">
                          <a:effectLst/>
                        </a:rPr>
                        <a:t>предлага-</a:t>
                      </a:r>
                      <a:r>
                        <a:rPr lang="ru-RU" sz="1400" spc="-3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ет</a:t>
                      </a:r>
                      <a:r>
                        <a:rPr lang="ru-RU" sz="1400" spc="-9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задания</a:t>
                      </a:r>
                      <a:r>
                        <a:rPr lang="ru-RU" sz="1400" spc="-8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на</a:t>
                      </a:r>
                      <a:r>
                        <a:rPr lang="ru-RU" sz="1400" spc="-7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выбор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3702266"/>
                  </a:ext>
                </a:extLst>
              </a:tr>
              <a:tr h="1418241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7945"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Оценивание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842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Учащиеся</a:t>
                      </a:r>
                      <a:r>
                        <a:rPr lang="ru-RU" sz="1400" b="1" spc="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самостоятельно</a:t>
                      </a:r>
                      <a:r>
                        <a:rPr lang="ru-RU" sz="1400" b="1" spc="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оценивают работу на (самооценка, взаимооценивание)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8580" marR="825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Консультирует,</a:t>
                      </a:r>
                      <a:r>
                        <a:rPr lang="en-US" sz="1400" spc="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обосновывает</a:t>
                      </a:r>
                      <a:r>
                        <a:rPr lang="en-US" sz="1400" spc="-5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оценки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5916388"/>
                  </a:ext>
                </a:extLst>
              </a:tr>
              <a:tr h="1890290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7945" marR="59690">
                        <a:lnSpc>
                          <a:spcPct val="11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tabLst>
                          <a:tab pos="104013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Рефлексия</a:t>
                      </a:r>
                      <a:r>
                        <a:rPr lang="en-US" sz="1400" dirty="0">
                          <a:effectLst/>
                        </a:rPr>
                        <a:t>	</a:t>
                      </a:r>
                      <a:r>
                        <a:rPr lang="en-US" sz="1400" spc="-15" dirty="0" err="1">
                          <a:effectLst/>
                        </a:rPr>
                        <a:t>учеб</a:t>
                      </a:r>
                      <a:r>
                        <a:rPr lang="en-US" sz="1400" spc="-5" dirty="0" err="1">
                          <a:effectLst/>
                        </a:rPr>
                        <a:t>ной</a:t>
                      </a:r>
                      <a:r>
                        <a:rPr lang="en-US" sz="1400" spc="-60" dirty="0">
                          <a:effectLst/>
                        </a:rPr>
                        <a:t> </a:t>
                      </a:r>
                      <a:r>
                        <a:rPr lang="en-US" sz="1400" spc="-5" dirty="0" err="1">
                          <a:effectLst/>
                        </a:rPr>
                        <a:t>деятельности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71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Учащиеся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называют</a:t>
                      </a:r>
                      <a:r>
                        <a:rPr lang="ru-RU" sz="1400" spc="-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тему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урока,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его</a:t>
                      </a:r>
                      <a:r>
                        <a:rPr lang="ru-RU" sz="1400" spc="-3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этапы, перечисляют виды деятель-</a:t>
                      </a:r>
                      <a:r>
                        <a:rPr lang="ru-RU" sz="1400" spc="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ности на каждом этапе, определяют</a:t>
                      </a:r>
                      <a:r>
                        <a:rPr lang="ru-RU" sz="1400" spc="-3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предметное</a:t>
                      </a:r>
                      <a:r>
                        <a:rPr lang="ru-RU" sz="1400" spc="1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содержание.</a:t>
                      </a:r>
                      <a:r>
                        <a:rPr lang="ru-RU" sz="1400" spc="13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Делятся</a:t>
                      </a:r>
                      <a:endParaRPr lang="ru-RU" sz="1100">
                        <a:effectLst/>
                      </a:endParaRPr>
                    </a:p>
                    <a:p>
                      <a:pPr marL="6858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мнением</a:t>
                      </a:r>
                      <a:r>
                        <a:rPr lang="en-US" sz="1400" spc="-7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о</a:t>
                      </a:r>
                      <a:r>
                        <a:rPr lang="en-US" sz="1400" spc="-6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своей</a:t>
                      </a:r>
                      <a:r>
                        <a:rPr lang="en-US" sz="1400" spc="-6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работе</a:t>
                      </a:r>
                      <a:r>
                        <a:rPr lang="en-US" sz="1400" spc="-6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на</a:t>
                      </a:r>
                      <a:r>
                        <a:rPr lang="en-US" sz="1400" spc="-7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уроке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8580">
                        <a:lnSpc>
                          <a:spcPct val="11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Благодарит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ru-RU" sz="1400" spc="5" dirty="0">
                          <a:effectLst/>
                        </a:rPr>
                        <a:t>обучающихся 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spc="-335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spc="-1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урок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4715257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191F303-E14E-4196-8E2C-B291166B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21982" y="-142155"/>
            <a:ext cx="16610807" cy="59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9168" y="908720"/>
            <a:ext cx="6768752" cy="3056444"/>
          </a:xfrm>
        </p:spPr>
        <p:txBody>
          <a:bodyPr rtlCol="0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sz="3600" dirty="0">
                <a:solidFill>
                  <a:schemeClr val="tx1"/>
                </a:solidFill>
              </a:rPr>
              <a:t>Семинар.</a:t>
            </a:r>
            <a:br>
              <a:rPr lang="ru-RU" sz="3600" dirty="0">
                <a:solidFill>
                  <a:schemeClr val="tx1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П</a:t>
            </a:r>
            <a:r>
              <a:rPr lang="ru-RU" sz="3100" dirty="0">
                <a:solidFill>
                  <a:srgbClr val="FF0000"/>
                </a:solidFill>
              </a:rPr>
              <a:t>РОЕКТИРОВАНИЕ УЧЕБНОГО ЗАНЯТИЯ В СРЕДНЕМ ПРОФЕССИОНАЛЬНОМ ОБРАЗОВАНИИ В СООТВЕТСТВИИ С ТРЕБОВАНИЯМИ ФГОС СПО: структура уроков, требования к урокам нового типа, виды уроков.</a:t>
            </a:r>
            <a:endParaRPr lang="ru-RU" sz="3100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 fontScale="85000" lnSpcReduction="2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ГБПОУ «Кабардино-Балкарский гуманитарно-технический колледж»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14.03.2023 год.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 descr="https://kbgtk07.ru/wp-content/themes/college/img/logo.png">
            <a:extLst>
              <a:ext uri="{FF2B5EF4-FFF2-40B4-BE49-F238E27FC236}">
                <a16:creationId xmlns:a16="http://schemas.microsoft.com/office/drawing/2014/main" id="{C8758854-1288-47C3-BB1F-0821487E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228539"/>
            <a:ext cx="13335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8F26A2-373A-4D96-8B70-7E280CBF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476672"/>
            <a:ext cx="10589402" cy="5910560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>
                <a:solidFill>
                  <a:srgbClr val="FF0000"/>
                </a:solidFill>
              </a:rPr>
              <a:t>ПРИМЕРНАЯ СТРУКТУРА КАЖДОГО УРОКА ПО ФГОС СПО.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Урок изучения нового материала- это традиционный урок.</a:t>
            </a:r>
          </a:p>
          <a:p>
            <a:pPr marL="0" indent="0">
              <a:buNone/>
            </a:pPr>
            <a:r>
              <a:rPr lang="ru-RU" sz="2000" b="1" i="1" dirty="0"/>
              <a:t>(Цель: изучение и первичное закрепление новых знаний).</a:t>
            </a:r>
          </a:p>
          <a:p>
            <a:pPr lvl="1"/>
            <a:r>
              <a:rPr lang="ru-RU" b="1" dirty="0"/>
              <a:t>первичное введение материала  при высокой мыслительной активности учащихся;</a:t>
            </a:r>
            <a:endParaRPr lang="ru-RU" sz="1600" b="1" dirty="0"/>
          </a:p>
          <a:p>
            <a:pPr lvl="1"/>
            <a:r>
              <a:rPr lang="ru-RU" b="1" dirty="0"/>
              <a:t>указание на то, что учащиеся должны запомнить;</a:t>
            </a:r>
            <a:endParaRPr lang="ru-RU" sz="1600" b="1" dirty="0"/>
          </a:p>
          <a:p>
            <a:pPr lvl="1"/>
            <a:r>
              <a:rPr lang="ru-RU" b="1" dirty="0"/>
              <a:t>мотивация запоминания и длительного сохранения в памяти;</a:t>
            </a:r>
            <a:endParaRPr lang="ru-RU" sz="1600" b="1" dirty="0"/>
          </a:p>
          <a:p>
            <a:pPr lvl="1"/>
            <a:r>
              <a:rPr lang="ru-RU" b="1" dirty="0"/>
              <a:t>сообщение либо актуализация техники запоминания (работа с опорными материалами для памяти);</a:t>
            </a:r>
            <a:endParaRPr lang="ru-RU" sz="1600" b="1" dirty="0"/>
          </a:p>
          <a:p>
            <a:pPr lvl="1"/>
            <a:r>
              <a:rPr lang="ru-RU" b="1" dirty="0"/>
              <a:t>закрепление	под	руководством	учителя	посредством	прямого повторения, частичных выводов;</a:t>
            </a:r>
            <a:endParaRPr lang="ru-RU" sz="1600" b="1" dirty="0"/>
          </a:p>
          <a:p>
            <a:pPr lvl="1"/>
            <a:r>
              <a:rPr lang="ru-RU" b="1" dirty="0"/>
              <a:t>контроль результатов первичного запоминания (самоконтроль, взаимоконтроль);</a:t>
            </a:r>
            <a:endParaRPr lang="ru-RU" sz="1600" b="1" dirty="0"/>
          </a:p>
          <a:p>
            <a:pPr lvl="1"/>
            <a:r>
              <a:rPr lang="ru-RU" b="1" dirty="0"/>
              <a:t>систематизирующее повторение в сочетании с различными требованиями к воспроизведению, в том числе и с дифференцированными заданиями;</a:t>
            </a:r>
            <a:endParaRPr lang="ru-RU" sz="1600" b="1" dirty="0"/>
          </a:p>
          <a:p>
            <a:pPr lvl="1"/>
            <a:r>
              <a:rPr lang="ru-RU" b="1" dirty="0"/>
              <a:t>постоянное применение полученных знаний и навыков для приобретения новых;</a:t>
            </a:r>
            <a:endParaRPr lang="ru-RU" sz="1600" b="1" dirty="0"/>
          </a:p>
          <a:p>
            <a:pPr lvl="1"/>
            <a:r>
              <a:rPr lang="ru-RU" b="1" dirty="0"/>
              <a:t>включение опорного материала для запоминания в контроль знаний, оценка результатов запоминания и применения.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641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260648"/>
            <a:ext cx="10229362" cy="4902448"/>
          </a:xfrm>
        </p:spPr>
        <p:txBody>
          <a:bodyPr rtlCol="0">
            <a:normAutofit fontScale="32500" lnSpcReduction="20000"/>
          </a:bodyPr>
          <a:lstStyle/>
          <a:p>
            <a:r>
              <a:rPr lang="ru-RU" sz="7400" b="1" i="1" dirty="0">
                <a:solidFill>
                  <a:srgbClr val="FF0000"/>
                </a:solidFill>
              </a:rPr>
              <a:t>Урок закрепления и развития знаний- 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0000"/>
                </a:solidFill>
              </a:rPr>
              <a:t>это практикум, экскурсия, практическая работа, лабораторная работа.</a:t>
            </a:r>
          </a:p>
          <a:p>
            <a:pPr marL="0" indent="0">
              <a:buNone/>
            </a:pPr>
            <a:r>
              <a:rPr lang="ru-RU" sz="7400" b="1" i="1" dirty="0"/>
              <a:t>( Цель- выработка умений по применению знаний).</a:t>
            </a:r>
          </a:p>
          <a:p>
            <a:pPr marL="426645" lvl="1" indent="0">
              <a:buNone/>
            </a:pPr>
            <a:endParaRPr lang="ru-RU" dirty="0"/>
          </a:p>
          <a:p>
            <a:pPr marL="426645" lvl="1" indent="0">
              <a:buNone/>
            </a:pPr>
            <a:r>
              <a:rPr lang="ru-RU" sz="5900" b="1" dirty="0"/>
              <a:t>-   определение цели предстоящей работы;</a:t>
            </a:r>
          </a:p>
          <a:p>
            <a:pPr lvl="1"/>
            <a:r>
              <a:rPr lang="ru-RU" sz="5900" b="1" dirty="0"/>
              <a:t>воспроизведение учащимися знаний, умений и навыков, которые потребуются для выполнения предложенных заданий;</a:t>
            </a:r>
          </a:p>
          <a:p>
            <a:pPr lvl="1"/>
            <a:r>
              <a:rPr lang="ru-RU" sz="5900" b="1" dirty="0"/>
              <a:t>выполнение учащимися различных заданий, задач, упражнений;</a:t>
            </a:r>
          </a:p>
          <a:p>
            <a:pPr lvl="1"/>
            <a:r>
              <a:rPr lang="ru-RU" sz="5900" b="1" dirty="0"/>
              <a:t>проверка выполненных работ;</a:t>
            </a:r>
          </a:p>
          <a:p>
            <a:pPr lvl="1"/>
            <a:r>
              <a:rPr lang="ru-RU" sz="5900" b="1" dirty="0"/>
              <a:t>обсуждение допущенных ошибок и их коррекция;</a:t>
            </a:r>
          </a:p>
          <a:p>
            <a:pPr lvl="1"/>
            <a:r>
              <a:rPr lang="ru-RU" sz="5900" b="1" dirty="0"/>
              <a:t>задание на дом (если это необходимо).</a:t>
            </a:r>
          </a:p>
          <a:p>
            <a:pPr marL="0" indent="0">
              <a:lnSpc>
                <a:spcPct val="100000"/>
              </a:lnSpc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37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 </a:t>
            </a:r>
            <a:endParaRPr lang="ru-RU" b="1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B59B32-8CCC-4AB3-8824-B5699A3D4365}"/>
              </a:ext>
            </a:extLst>
          </p:cNvPr>
          <p:cNvSpPr/>
          <p:nvPr/>
        </p:nvSpPr>
        <p:spPr>
          <a:xfrm>
            <a:off x="1117310" y="356420"/>
            <a:ext cx="972963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Урок комплексного применения знаний-это практикум, практическая, лабораторная работа, семинар и т.д.</a:t>
            </a:r>
            <a:endParaRPr lang="ru-RU" sz="2000" b="1" i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  <a:endParaRPr lang="ru-RU" sz="2000" dirty="0"/>
          </a:p>
          <a:p>
            <a:pPr lvl="1"/>
            <a:r>
              <a:rPr lang="ru-RU" b="1" dirty="0"/>
              <a:t>-организация начала урока (психологический настрой обучающихся);</a:t>
            </a:r>
            <a:endParaRPr lang="ru-RU" sz="1600" b="1" dirty="0"/>
          </a:p>
          <a:p>
            <a:pPr lvl="1"/>
            <a:r>
              <a:rPr lang="ru-RU" b="1" dirty="0"/>
              <a:t>-сообщение темы урока и его задач;</a:t>
            </a:r>
            <a:endParaRPr lang="ru-RU" sz="1600" b="1" dirty="0"/>
          </a:p>
          <a:p>
            <a:pPr lvl="1"/>
            <a:r>
              <a:rPr lang="ru-RU" b="1" dirty="0"/>
              <a:t>-изучение новых знаний, необходимых для формирования умений;</a:t>
            </a:r>
            <a:endParaRPr lang="ru-RU" sz="1600" b="1" dirty="0"/>
          </a:p>
          <a:p>
            <a:pPr lvl="1"/>
            <a:r>
              <a:rPr lang="ru-RU" b="1" dirty="0"/>
              <a:t>-формирование, закрепление первичных знаний; </a:t>
            </a:r>
          </a:p>
          <a:p>
            <a:pPr lvl="1"/>
            <a:r>
              <a:rPr lang="ru-RU" b="1" dirty="0"/>
              <a:t>-применение их в стандартных ситуациях;</a:t>
            </a:r>
            <a:endParaRPr lang="ru-RU" sz="1600" b="1" dirty="0"/>
          </a:p>
          <a:p>
            <a:pPr lvl="1"/>
            <a:r>
              <a:rPr lang="ru-RU" b="1" dirty="0"/>
              <a:t>-упражнения в применении знаний и умений в измененных условиях;</a:t>
            </a:r>
            <a:endParaRPr lang="ru-RU" sz="1600" b="1" dirty="0"/>
          </a:p>
          <a:p>
            <a:pPr lvl="1"/>
            <a:r>
              <a:rPr lang="ru-RU" b="1" dirty="0"/>
              <a:t>-творческое применение знаний и умений;</a:t>
            </a:r>
            <a:endParaRPr lang="ru-RU" sz="1600" b="1" dirty="0"/>
          </a:p>
          <a:p>
            <a:pPr lvl="1"/>
            <a:r>
              <a:rPr lang="ru-RU" b="1" dirty="0"/>
              <a:t>-упражнение по отработке навыков;</a:t>
            </a:r>
            <a:endParaRPr lang="ru-RU" sz="1600" b="1" dirty="0"/>
          </a:p>
          <a:p>
            <a:pPr lvl="1"/>
            <a:r>
              <a:rPr lang="ru-RU" b="1" dirty="0"/>
              <a:t>-домашнее задание;</a:t>
            </a:r>
            <a:endParaRPr lang="ru-RU" sz="1600" b="1" dirty="0"/>
          </a:p>
          <a:p>
            <a:pPr lvl="1"/>
            <a:r>
              <a:rPr lang="ru-RU" b="1" dirty="0"/>
              <a:t>-итог урока с оценкой проделанной обучающимися работы.</a:t>
            </a:r>
            <a:endParaRPr lang="ru-RU" sz="1600" b="1" dirty="0"/>
          </a:p>
          <a:p>
            <a:r>
              <a:rPr lang="ru-RU" dirty="0"/>
              <a:t> </a:t>
            </a:r>
            <a:endParaRPr lang="ru-RU" sz="2000" dirty="0"/>
          </a:p>
          <a:p>
            <a:pPr marL="64770">
              <a:spcBef>
                <a:spcPts val="20"/>
              </a:spcBef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FBA229-2463-46CF-AABB-AA8D5EB65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476672"/>
            <a:ext cx="10292819" cy="569552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Урок обобщения и систематизации знаний –это семинар, конференция, круглый стол и т.д. (Цель: обобщение знаний в систему).</a:t>
            </a:r>
            <a:endParaRPr lang="ru-RU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    </a:t>
            </a:r>
            <a:r>
              <a:rPr lang="ru-RU" sz="2200" b="1" dirty="0"/>
              <a:t>-  организационный момент;</a:t>
            </a:r>
          </a:p>
          <a:p>
            <a:pPr marL="0" indent="0">
              <a:buNone/>
            </a:pPr>
            <a:r>
              <a:rPr lang="ru-RU" sz="2200" b="1" dirty="0"/>
              <a:t>      - актуализация знаний, обобщение затруднений;</a:t>
            </a:r>
          </a:p>
          <a:p>
            <a:pPr marL="0" indent="0">
              <a:buNone/>
            </a:pPr>
            <a:r>
              <a:rPr lang="ru-RU" sz="2200" b="1" dirty="0"/>
              <a:t>      - постановка учебной задачи, целей урока; </a:t>
            </a:r>
          </a:p>
          <a:p>
            <a:pPr lvl="1">
              <a:buFontTx/>
              <a:buChar char="-"/>
            </a:pPr>
            <a:r>
              <a:rPr lang="ru-RU" b="1" dirty="0"/>
              <a:t>выполнение учащимися индивидуально и коллективно устных и    письменных заданий обобщающего и систематизирующего характера;</a:t>
            </a:r>
          </a:p>
          <a:p>
            <a:pPr lvl="1">
              <a:buFontTx/>
              <a:buChar char="-"/>
            </a:pPr>
            <a:r>
              <a:rPr lang="ru-RU" sz="2200" b="1" dirty="0"/>
              <a:t>этап самостоятельной работы, самопроверки;</a:t>
            </a:r>
          </a:p>
          <a:p>
            <a:pPr lvl="1"/>
            <a:r>
              <a:rPr lang="ru-RU" b="1" dirty="0"/>
              <a:t>проверка выполнения работ, корректировка (при необходимости);</a:t>
            </a:r>
            <a:endParaRPr lang="ru-RU" sz="1600" b="1" dirty="0"/>
          </a:p>
          <a:p>
            <a:pPr lvl="1"/>
            <a:r>
              <a:rPr lang="ru-RU" sz="2200" b="1" dirty="0"/>
              <a:t>этап рефлексии деятельности.</a:t>
            </a:r>
          </a:p>
          <a:p>
            <a:pPr lvl="1"/>
            <a:endParaRPr lang="ru-RU" b="1" dirty="0"/>
          </a:p>
          <a:p>
            <a:pPr lvl="1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0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5D21E2-6673-432A-AB74-F4AAFD44D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404664"/>
            <a:ext cx="10364827" cy="5767536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i="1" dirty="0">
                <a:solidFill>
                  <a:srgbClr val="FF0000"/>
                </a:solidFill>
              </a:rPr>
              <a:t>Урок контроля, оценки и коррекции – это контрольная работа, зачет, коллоквиум и т.д. (цель: определить уровень овладения компетенциями).</a:t>
            </a:r>
          </a:p>
          <a:p>
            <a:pPr lvl="1"/>
            <a:endParaRPr lang="ru-RU" dirty="0">
              <a:solidFill>
                <a:srgbClr val="FF0000"/>
              </a:solidFill>
            </a:endParaRPr>
          </a:p>
          <a:p>
            <a:pPr lvl="1"/>
            <a:r>
              <a:rPr lang="ru-RU" sz="1900" b="1" dirty="0"/>
              <a:t>Организационный момент: создать спокойную, деловую обстановку. Обучающиеся не должны бояться проверочных и контрольных работ или чрезмерно волноваться, так как учитель проверяет готовность детей к дальнейшему изучению материала;</a:t>
            </a:r>
          </a:p>
          <a:p>
            <a:pPr lvl="1"/>
            <a:r>
              <a:rPr lang="ru-RU" sz="1900" b="1" dirty="0"/>
              <a:t>постановка задач урока: педагог сообщает, какой материал он будет проверять или контролировать. Просит, чтобы обучающиеся вспомнили соответствующие правила и пользовались ими в работе. Напоминает, чтобы обязательно сами проверили работы(самоконтроль);</a:t>
            </a:r>
          </a:p>
          <a:p>
            <a:pPr lvl="1"/>
            <a:r>
              <a:rPr lang="ru-RU" sz="1900" b="1" dirty="0"/>
              <a:t>изложение содержания контрольной или проверочной работы (задачи, примеры, ответы на вопросы и т.п.). Задания по объему или степени трудности должны соответствовать программе. </a:t>
            </a:r>
          </a:p>
          <a:p>
            <a:pPr lvl="1"/>
            <a:r>
              <a:rPr lang="ru-RU" sz="1900" b="1" dirty="0"/>
              <a:t>подведение итогов урока. Обучающиеся проводят самоконтроль, взаимоконтроль, анализируют допущенные ошибки в своих и других работах, проводят работу над ошибками;</a:t>
            </a:r>
          </a:p>
          <a:p>
            <a:pPr lvl="1"/>
            <a:r>
              <a:rPr lang="ru-RU" sz="1900" b="1" dirty="0"/>
              <a:t>определение типичных ошибок и пробелов в знаниях, а также путей их устранения и совершенствования знаний и умений.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3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A4F859-E92B-42C2-B9E7-A2F11230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5" y="764704"/>
            <a:ext cx="10157354" cy="44704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Урок актуализации знаний (урок повторения):</a:t>
            </a:r>
            <a:endParaRPr lang="ru-RU" sz="2000" b="1" i="1" dirty="0">
              <a:solidFill>
                <a:srgbClr val="FF0000"/>
              </a:solidFill>
            </a:endParaRPr>
          </a:p>
          <a:p>
            <a:pPr lvl="1"/>
            <a:r>
              <a:rPr lang="ru-RU" b="1" dirty="0"/>
              <a:t>организация начала урока;</a:t>
            </a:r>
            <a:endParaRPr lang="ru-RU" sz="1600" b="1" dirty="0"/>
          </a:p>
          <a:p>
            <a:pPr lvl="1"/>
            <a:r>
              <a:rPr lang="ru-RU" b="1" dirty="0"/>
              <a:t>постановка образовательных, воспитательных, развивающих задач;</a:t>
            </a:r>
            <a:endParaRPr lang="ru-RU" sz="1600" b="1" dirty="0"/>
          </a:p>
          <a:p>
            <a:pPr lvl="1"/>
            <a:r>
              <a:rPr lang="ru-RU" b="1" dirty="0"/>
              <a:t>проверка домашнего задания, направленного на повторение основных понятий, умозаключений, основополагающих знании, умений, способов деятельности (практической и мыслительной). На предыдущем уроке, зная о предстоящем повторении, нужно подобрать соответствующее домашнее задание;</a:t>
            </a:r>
            <a:endParaRPr lang="ru-RU" sz="1600" b="1" dirty="0"/>
          </a:p>
          <a:p>
            <a:pPr lvl="1"/>
            <a:r>
              <a:rPr lang="ru-RU" b="1" dirty="0"/>
              <a:t>подведение итогов повторения, проверка результатов учебной работы на уроке;</a:t>
            </a:r>
            <a:endParaRPr lang="ru-RU" sz="1600" b="1" dirty="0"/>
          </a:p>
          <a:p>
            <a:pPr lvl="1"/>
            <a:r>
              <a:rPr lang="ru-RU" b="1" dirty="0"/>
              <a:t>задание на дом.</a:t>
            </a:r>
            <a:endParaRPr lang="ru-RU" sz="1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6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5B5F9F-A970-42FB-9B50-9CF43CD6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836712"/>
            <a:ext cx="10292819" cy="5335488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Комбинированный урок (он, как правило, имеет две или несколько дидактических целей):</a:t>
            </a:r>
            <a:endParaRPr lang="ru-RU" sz="2000" b="1" i="1" dirty="0">
              <a:solidFill>
                <a:srgbClr val="FF0000"/>
              </a:solidFill>
            </a:endParaRPr>
          </a:p>
          <a:p>
            <a:pPr lvl="1"/>
            <a:r>
              <a:rPr lang="ru-RU" b="1" dirty="0"/>
              <a:t>организационный этап;</a:t>
            </a:r>
          </a:p>
          <a:p>
            <a:pPr lvl="1"/>
            <a:r>
              <a:rPr lang="ru-RU" b="1" dirty="0"/>
              <a:t>постановка цели и задач урока;</a:t>
            </a:r>
          </a:p>
          <a:p>
            <a:pPr lvl="1"/>
            <a:r>
              <a:rPr lang="ru-RU" sz="1600" b="1" dirty="0"/>
              <a:t>-</a:t>
            </a:r>
            <a:r>
              <a:rPr lang="ru-RU" sz="2200" b="1" dirty="0"/>
              <a:t>мотивация учебной деятельности обучающихся;</a:t>
            </a:r>
          </a:p>
          <a:p>
            <a:pPr lvl="1"/>
            <a:r>
              <a:rPr lang="ru-RU" sz="2200" b="1" dirty="0"/>
              <a:t>актуализация знаний;</a:t>
            </a:r>
          </a:p>
          <a:p>
            <a:pPr marL="426645" lvl="1" indent="0">
              <a:buNone/>
            </a:pPr>
            <a:r>
              <a:rPr lang="ru-RU" b="1" dirty="0"/>
              <a:t>-   изучение нового материала;</a:t>
            </a:r>
            <a:endParaRPr lang="ru-RU" sz="1600" b="1" dirty="0"/>
          </a:p>
          <a:p>
            <a:pPr lvl="1"/>
            <a:r>
              <a:rPr lang="ru-RU" b="1" dirty="0"/>
              <a:t>закрепление материала, изученного на данном уроке и ранее пройденного, связанного с новым;</a:t>
            </a:r>
            <a:endParaRPr lang="ru-RU" sz="1600" b="1" dirty="0"/>
          </a:p>
          <a:p>
            <a:pPr lvl="1"/>
            <a:r>
              <a:rPr lang="ru-RU" b="1" dirty="0"/>
              <a:t>обобщение и систематизация знаний и умений, связь новых с ранее полученными и сформированными;</a:t>
            </a:r>
            <a:endParaRPr lang="ru-RU" sz="1600" b="1" dirty="0"/>
          </a:p>
          <a:p>
            <a:pPr lvl="1"/>
            <a:r>
              <a:rPr lang="ru-RU" b="1" dirty="0"/>
              <a:t>подведение итогов и результатов урока;</a:t>
            </a:r>
            <a:endParaRPr lang="ru-RU" sz="1600" b="1" dirty="0"/>
          </a:p>
          <a:p>
            <a:pPr lvl="1"/>
            <a:r>
              <a:rPr lang="ru-RU" b="1" dirty="0"/>
              <a:t>информация о домашнем задании, инструктаж по его выполнению;</a:t>
            </a:r>
          </a:p>
          <a:p>
            <a:pPr lvl="1"/>
            <a:r>
              <a:rPr lang="ru-RU" b="1" dirty="0"/>
              <a:t>рефлексия.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3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6D0E-F6F2-4B5A-A9E2-1CFEC6CA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5" y="692696"/>
            <a:ext cx="10157354" cy="4470400"/>
          </a:xfrm>
        </p:spPr>
        <p:txBody>
          <a:bodyPr/>
          <a:lstStyle/>
          <a:p>
            <a:r>
              <a:rPr lang="ru-RU" b="1" dirty="0"/>
              <a:t>На комбинированном уроке преподаватель может достичь несколько целей. Элементы (этапы) урока могут быть скомбинированы в любой последовательности, что делает урок гибким и применимым для решения большого круга уче5бно-воспитательных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37917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A508F8-62E4-4FE8-A688-4F41960EB0C0}"/>
              </a:ext>
            </a:extLst>
          </p:cNvPr>
          <p:cNvSpPr/>
          <p:nvPr/>
        </p:nvSpPr>
        <p:spPr>
          <a:xfrm>
            <a:off x="1125860" y="548681"/>
            <a:ext cx="9505056" cy="491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бинар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разновидность комбинированного урока.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форм реализации межпредметных связей и интеграции предметов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нетрадиционный урок ведут два или несколько педагогов - предметников. Бинарный урок по своей природе является одной из форм проекта. Обычно это межпредметный внутренний краткосрочный или средней продолжительности проект.</a:t>
            </a:r>
          </a:p>
        </p:txBody>
      </p:sp>
    </p:spTree>
    <p:extLst>
      <p:ext uri="{BB962C8B-B14F-4D97-AF65-F5344CB8AC3E}">
        <p14:creationId xmlns:p14="http://schemas.microsoft.com/office/powerpoint/2010/main" val="9048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55D7D4-F05A-4366-8749-34335F80C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404664"/>
            <a:ext cx="10508843" cy="5767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Урок рефлексии: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(цель: повторение, закрепление или обобщение учебного материала).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-мотивационный этап; </a:t>
            </a:r>
          </a:p>
          <a:p>
            <a:pPr marL="0" indent="0">
              <a:buNone/>
            </a:pPr>
            <a:r>
              <a:rPr lang="ru-RU" b="1" dirty="0"/>
              <a:t>- актуализация знаний;</a:t>
            </a:r>
          </a:p>
          <a:p>
            <a:pPr marL="0" indent="0">
              <a:buNone/>
            </a:pPr>
            <a:r>
              <a:rPr lang="ru-RU" b="1" dirty="0"/>
              <a:t>- выявление индивидуальных затруднений(обобщение выявленных затруднений);</a:t>
            </a:r>
          </a:p>
          <a:p>
            <a:pPr marL="0" indent="0">
              <a:buNone/>
            </a:pPr>
            <a:r>
              <a:rPr lang="ru-RU" b="1" dirty="0"/>
              <a:t>-поиск разрешения проблемы по возникшим затруднениям;</a:t>
            </a:r>
          </a:p>
          <a:p>
            <a:pPr marL="0" indent="0">
              <a:buNone/>
            </a:pPr>
            <a:r>
              <a:rPr lang="ru-RU" b="1" dirty="0"/>
              <a:t>-осуществление рефлексии;</a:t>
            </a:r>
          </a:p>
          <a:p>
            <a:pPr marL="0" indent="0">
              <a:buNone/>
            </a:pPr>
            <a:r>
              <a:rPr lang="ru-RU" b="1" dirty="0"/>
              <a:t>       В структуре урока рефлексии некоторые этапы могут повторяться  в зависимости от сложности выявленных затруднений.</a:t>
            </a:r>
          </a:p>
        </p:txBody>
      </p:sp>
    </p:spTree>
    <p:extLst>
      <p:ext uri="{BB962C8B-B14F-4D97-AF65-F5344CB8AC3E}">
        <p14:creationId xmlns:p14="http://schemas.microsoft.com/office/powerpoint/2010/main" val="18677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rgbClr val="FF0000"/>
                </a:solidFill>
              </a:rPr>
              <a:t>Цели и задачи семинара.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i="1" dirty="0">
                <a:solidFill>
                  <a:srgbClr val="FF0000"/>
                </a:solidFill>
              </a:rPr>
              <a:t>Цели: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dirty="0"/>
              <a:t>Оказание методической помощи в конструировании урока в соответствии с   требованиями ФГОС СПО.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dirty="0"/>
              <a:t>Обобщить: знания о структуре уроков. </a:t>
            </a:r>
            <a:r>
              <a:rPr lang="ru-RU" sz="2800" b="1" dirty="0"/>
              <a:t>Требования к урокам нового типа, виды уроков.</a:t>
            </a:r>
            <a:endParaRPr lang="ru-RU" sz="29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b="1" i="1" dirty="0">
                <a:solidFill>
                  <a:srgbClr val="FF0000"/>
                </a:solidFill>
              </a:rPr>
              <a:t>Задачи: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Осознание необходимости повышения уровня самообразования.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463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Урок закрепления изученного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54013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1</a:t>
            </a:r>
            <a:r>
              <a:rPr lang="ru-RU" b="1" dirty="0"/>
              <a:t>. проверка домашнего задания, уточнение направлений актуализации материала;</a:t>
            </a:r>
          </a:p>
          <a:p>
            <a:pPr marL="354013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2. сообщение темы, цели и задач урока, мотивация учения;</a:t>
            </a:r>
          </a:p>
          <a:p>
            <a:pPr marL="354013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3.</a:t>
            </a:r>
            <a:r>
              <a:rPr lang="en-US" b="1" dirty="0"/>
              <a:t> </a:t>
            </a:r>
            <a:r>
              <a:rPr lang="ru-RU" b="1" dirty="0"/>
              <a:t>воспроизведение изученного и его применение в стандартных условиях;</a:t>
            </a:r>
          </a:p>
          <a:p>
            <a:pPr marL="354013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4. перенос приобретенных знаний и их первичное применение в новых или измененных условиях с целью формирования умений;</a:t>
            </a:r>
          </a:p>
          <a:p>
            <a:pPr marL="354013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5. подведение итогов урока;</a:t>
            </a:r>
          </a:p>
          <a:p>
            <a:pPr marL="354013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6. постановка домашнего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476672"/>
            <a:ext cx="8856984" cy="717128"/>
          </a:xfrm>
        </p:spPr>
        <p:txBody>
          <a:bodyPr rtlCol="0"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Урок применения знаний и умений</a:t>
            </a:r>
            <a:r>
              <a:rPr lang="ru-RU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076" y="1193800"/>
            <a:ext cx="10157354" cy="4470400"/>
          </a:xfrm>
        </p:spPr>
        <p:txBody>
          <a:bodyPr rtlCol="0">
            <a:normAutofit fontScale="92500" lnSpcReduction="10000"/>
          </a:bodyPr>
          <a:lstStyle/>
          <a:p>
            <a:pPr marL="354013" indent="-354013">
              <a:buNone/>
            </a:pPr>
            <a:r>
              <a:rPr lang="ru-RU" b="1" dirty="0"/>
              <a:t>1. проверка домашнего задания;</a:t>
            </a:r>
          </a:p>
          <a:p>
            <a:pPr marL="354013" indent="-354013">
              <a:buNone/>
            </a:pPr>
            <a:r>
              <a:rPr lang="ru-RU" b="1" dirty="0"/>
              <a:t>2. мотивация учебной деятельности через осознание учащимися практической значимости применяемых знаний и умений, сообщение темы, цели и задач урока;</a:t>
            </a:r>
          </a:p>
          <a:p>
            <a:pPr marL="354013" indent="-354013">
              <a:buNone/>
            </a:pPr>
            <a:r>
              <a:rPr lang="ru-RU" b="1" dirty="0"/>
              <a:t>3. осмысление содержания и последовательности применения практических действий при выполнении предстоящих заданий;</a:t>
            </a:r>
          </a:p>
          <a:p>
            <a:pPr marL="354013" indent="-354013">
              <a:buNone/>
            </a:pPr>
            <a:r>
              <a:rPr lang="ru-RU" b="1" dirty="0"/>
              <a:t>4. самостоятельное выполнение учащимися заданий под контролем учителя;</a:t>
            </a:r>
          </a:p>
          <a:p>
            <a:pPr marL="354013" indent="-354013">
              <a:buNone/>
            </a:pPr>
            <a:r>
              <a:rPr lang="ru-RU" b="1" dirty="0"/>
              <a:t>5. обобщение и систематизация результатов выполненных заданий;</a:t>
            </a:r>
          </a:p>
          <a:p>
            <a:pPr marL="354013" indent="-354013">
              <a:buNone/>
            </a:pPr>
            <a:r>
              <a:rPr lang="ru-RU" b="1" dirty="0"/>
              <a:t>6. подведение итогов урока и постановка домашнего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-12700"/>
            <a:ext cx="10157354" cy="1397000"/>
          </a:xfrm>
        </p:spPr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Виды уроков :</a:t>
            </a:r>
            <a:br>
              <a:rPr lang="ru-RU" sz="3200" b="1" dirty="0">
                <a:solidFill>
                  <a:srgbClr val="FF0000"/>
                </a:solidFill>
              </a:rPr>
            </a:b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Урок-лекция.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54013" indent="-354013">
              <a:lnSpc>
                <a:spcPct val="100000"/>
              </a:lnSpc>
              <a:buNone/>
            </a:pPr>
            <a:r>
              <a:rPr lang="ru-RU" b="1" dirty="0"/>
              <a:t>1. </a:t>
            </a:r>
            <a:r>
              <a:rPr lang="en-US" b="1" dirty="0"/>
              <a:t> </a:t>
            </a:r>
            <a:r>
              <a:rPr lang="ru-RU" b="1" dirty="0"/>
              <a:t>Создание проблемной ситуации при постановке темы, цели и задач лекции;</a:t>
            </a:r>
          </a:p>
          <a:p>
            <a:pPr marL="354013" indent="-354013">
              <a:lnSpc>
                <a:spcPct val="100000"/>
              </a:lnSpc>
              <a:buNone/>
            </a:pPr>
            <a:r>
              <a:rPr lang="ru-RU" b="1" dirty="0"/>
              <a:t>2. Разрешение проблемной ситуации при реализации намеченного плана лекции;</a:t>
            </a:r>
          </a:p>
          <a:p>
            <a:pPr marL="354013" indent="-354013">
              <a:lnSpc>
                <a:spcPct val="100000"/>
              </a:lnSpc>
              <a:buNone/>
            </a:pPr>
            <a:r>
              <a:rPr lang="ru-RU" b="1" dirty="0"/>
              <a:t>3. </a:t>
            </a:r>
            <a:r>
              <a:rPr lang="en-US" b="1" dirty="0"/>
              <a:t> </a:t>
            </a:r>
            <a:r>
              <a:rPr lang="ru-RU" b="1" dirty="0"/>
              <a:t>Выделение опорных знаний и умений, их оформление с помощью памятки "Как конспектировать лекцию";</a:t>
            </a:r>
          </a:p>
          <a:p>
            <a:pPr marL="354013" indent="-354013">
              <a:lnSpc>
                <a:spcPct val="100000"/>
              </a:lnSpc>
              <a:buNone/>
            </a:pPr>
            <a:r>
              <a:rPr lang="ru-RU" b="1" dirty="0"/>
              <a:t>4. </a:t>
            </a:r>
            <a:r>
              <a:rPr lang="en-US" b="1" dirty="0"/>
              <a:t> </a:t>
            </a:r>
            <a:r>
              <a:rPr lang="ru-RU" b="1" dirty="0"/>
              <a:t>Воспроизведение учащимися опорных знаний и умений по образцам конспектам, блок - конспектам, опорным конспектам и т.д.;</a:t>
            </a:r>
          </a:p>
          <a:p>
            <a:pPr marL="354013" indent="-354013">
              <a:lnSpc>
                <a:spcPct val="100000"/>
              </a:lnSpc>
              <a:buNone/>
            </a:pPr>
            <a:r>
              <a:rPr lang="ru-RU" b="1" dirty="0"/>
              <a:t>5. </a:t>
            </a:r>
            <a:r>
              <a:rPr lang="en-US" b="1" dirty="0"/>
              <a:t> </a:t>
            </a:r>
            <a:r>
              <a:rPr lang="ru-RU" b="1" dirty="0"/>
              <a:t>Применение полученных знаний;</a:t>
            </a:r>
          </a:p>
          <a:p>
            <a:pPr marL="354013" indent="-354013">
              <a:lnSpc>
                <a:spcPct val="100000"/>
              </a:lnSpc>
              <a:buNone/>
            </a:pPr>
            <a:r>
              <a:rPr lang="ru-RU" b="1" dirty="0"/>
              <a:t>6. </a:t>
            </a:r>
            <a:r>
              <a:rPr lang="en-US" b="1" dirty="0"/>
              <a:t> </a:t>
            </a:r>
            <a:r>
              <a:rPr lang="ru-RU" b="1" dirty="0"/>
              <a:t>Обобщение и систематизация изученного;</a:t>
            </a:r>
          </a:p>
          <a:p>
            <a:pPr marL="354013" indent="-354013">
              <a:lnSpc>
                <a:spcPct val="100000"/>
              </a:lnSpc>
              <a:buNone/>
            </a:pPr>
            <a:r>
              <a:rPr lang="ru-RU" b="1" dirty="0"/>
              <a:t>7. </a:t>
            </a:r>
            <a:r>
              <a:rPr lang="en-US" b="1" dirty="0"/>
              <a:t> </a:t>
            </a:r>
            <a:r>
              <a:rPr lang="ru-RU" b="1" dirty="0"/>
              <a:t>Формирование домашнего задания постановкой вопросов для самопроверки, сообщение списка рекомендуемой литературы и перечня заданий из учебника.</a:t>
            </a:r>
          </a:p>
        </p:txBody>
      </p:sp>
    </p:spTree>
    <p:extLst>
      <p:ext uri="{BB962C8B-B14F-4D97-AF65-F5344CB8AC3E}">
        <p14:creationId xmlns:p14="http://schemas.microsoft.com/office/powerpoint/2010/main" val="1434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7AF724-DC59-4DC8-B919-DE362757F249}"/>
              </a:ext>
            </a:extLst>
          </p:cNvPr>
          <p:cNvSpPr/>
          <p:nvPr/>
        </p:nvSpPr>
        <p:spPr>
          <a:xfrm>
            <a:off x="549796" y="260648"/>
            <a:ext cx="11233248" cy="509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Лекции -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уроки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которых излагается значительная часть теоретического материала изучаемой темы. В зависимости от дидактических задач и логики учебного материала распространены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вводные, установочные, текущие и обзорные лекции.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характеру изложения и деятельности обучающихся лекция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 информационной, объяснительной, лекцией-беседой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т.д. Лекционная форма проведения занятий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целесообразна при: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изучении нового материала, мало связанного с ранее изученным;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рассмотрении сложного для самостоятельного изучения материала;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подаче информации крупными блоками, в плане реализации теории укрупнения дидактических единиц в обучении;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применении изученного материала при решении практических задач.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лекции определяется выбором темы и цели занятия. Лекция строится на сочетании следующих этапов урока: организации; постановке цели и актуализации знаний; сообщении знаний преподавателем и усвоении их студентами; определении домашнего задания.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Урок-семинар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r>
              <a:rPr lang="ru-RU" b="1" dirty="0"/>
              <a:t> Семинары характеризуются, прежде всего, двумя взаимосвязанными признаками: самостоятельным изучением учащимися программного материала и обсуждением на уроке результатов их познавательной деятельности. На них ребята учатся выступать с самостоятельными сообщениями, дискутировать, отстаивать свои суждения. </a:t>
            </a:r>
          </a:p>
          <a:p>
            <a:r>
              <a:rPr lang="ru-RU" b="1" dirty="0"/>
              <a:t>Различают уроки-семинары по учебным задачам, источникам получения знаний, формам их проведения и т.д. В практике обучения получили распространение семинары - развернутые беседы, семинары-доклады, рефераты, творческие письменные работы, комментированное чтение, семинар-решение задач, семинар-диспут, семинар-конференция и т.д.</a:t>
            </a:r>
          </a:p>
          <a:p>
            <a:r>
              <a:rPr lang="ru-RU" b="1" dirty="0"/>
              <a:t>Укажем основные случаи, когда предпочтительнее организовывать уроки в форме семинаров:</a:t>
            </a:r>
          </a:p>
          <a:p>
            <a:pPr marL="0" indent="0">
              <a:buNone/>
            </a:pPr>
            <a:r>
              <a:rPr lang="ru-RU" b="1" dirty="0"/>
              <a:t>- при изучении нового материала, если он доступен для самостоятельной проработки обучающимися;</a:t>
            </a:r>
          </a:p>
          <a:p>
            <a:pPr marL="0" indent="0">
              <a:buNone/>
            </a:pPr>
            <a:r>
              <a:rPr lang="ru-RU" b="1" dirty="0"/>
              <a:t>- после проведения вводных, установочных и текущих лекций;</a:t>
            </a:r>
          </a:p>
          <a:p>
            <a:pPr marL="0" indent="0">
              <a:buNone/>
            </a:pPr>
            <a:r>
              <a:rPr lang="ru-RU" b="1" dirty="0"/>
              <a:t>- при обобщении и систематизации знаний и умений обучающихся по изучаемой теме;</a:t>
            </a:r>
          </a:p>
          <a:p>
            <a:pPr marL="0" indent="0">
              <a:buNone/>
            </a:pPr>
            <a:r>
              <a:rPr lang="ru-RU" b="1" dirty="0"/>
              <a:t>- при проведении уроков, посвященных различным методам решения задач, выполнения заданий и упражнений и т.д.</a:t>
            </a:r>
          </a:p>
        </p:txBody>
      </p:sp>
    </p:spTree>
    <p:extLst>
      <p:ext uri="{BB962C8B-B14F-4D97-AF65-F5344CB8AC3E}">
        <p14:creationId xmlns:p14="http://schemas.microsoft.com/office/powerpoint/2010/main" val="31798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Урок-зачёт.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19050">
              <a:lnSpc>
                <a:spcPct val="100000"/>
              </a:lnSpc>
              <a:buNone/>
            </a:pPr>
            <a:r>
              <a:rPr lang="ru-RU" b="1" dirty="0"/>
              <a:t>Практикуются различные виды зачётов: </a:t>
            </a:r>
          </a:p>
          <a:p>
            <a:pPr marL="0" indent="19050">
              <a:lnSpc>
                <a:spcPct val="100000"/>
              </a:lnSpc>
              <a:buNone/>
            </a:pPr>
            <a:r>
              <a:rPr lang="ru-RU" b="1" i="1" dirty="0"/>
              <a:t>текущий и тематический, зачёт-практикум, дифференцированный зачёт, зачёт-экстерн и т.д.</a:t>
            </a:r>
            <a:r>
              <a:rPr lang="ru-RU" i="1" dirty="0"/>
              <a:t> </a:t>
            </a:r>
            <a:endParaRPr lang="en-US" i="1" dirty="0"/>
          </a:p>
          <a:p>
            <a:pPr marL="0" indent="19050">
              <a:lnSpc>
                <a:spcPct val="100000"/>
              </a:lnSpc>
              <a:buNone/>
            </a:pPr>
            <a:r>
              <a:rPr lang="ru-RU" b="1" dirty="0"/>
              <a:t>При их проведении используются различные формы организации деятельности педагога и обучающихся: </a:t>
            </a:r>
          </a:p>
          <a:p>
            <a:pPr marL="0" indent="19050">
              <a:lnSpc>
                <a:spcPct val="100000"/>
              </a:lnSpc>
              <a:buNone/>
            </a:pPr>
            <a:r>
              <a:rPr lang="ru-RU" b="1" i="1" dirty="0"/>
              <a:t>зачёт в форме экзамена, ринга, конвейера общественного смотра знаний, аукциона и т.д.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28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Урок-практикум.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/>
              <a:t>Структура уроков-практикумов:</a:t>
            </a:r>
          </a:p>
          <a:p>
            <a:pPr marL="354013" indent="-354013">
              <a:buNone/>
            </a:pPr>
            <a:r>
              <a:rPr lang="ru-RU" dirty="0"/>
              <a:t>1. </a:t>
            </a:r>
            <a:r>
              <a:rPr lang="en-US" dirty="0"/>
              <a:t> </a:t>
            </a:r>
            <a:r>
              <a:rPr lang="ru-RU" b="1" dirty="0"/>
              <a:t>Сообщение темы, цели и задач практикума;</a:t>
            </a:r>
          </a:p>
          <a:p>
            <a:pPr marL="354013" indent="-354013">
              <a:buNone/>
            </a:pPr>
            <a:r>
              <a:rPr lang="ru-RU" b="1" dirty="0"/>
              <a:t>2. </a:t>
            </a:r>
            <a:r>
              <a:rPr lang="en-US" b="1" dirty="0"/>
              <a:t> </a:t>
            </a:r>
            <a:r>
              <a:rPr lang="ru-RU" b="1" dirty="0"/>
              <a:t>Актуализация опорных знаний и умений учащихся;</a:t>
            </a:r>
          </a:p>
          <a:p>
            <a:pPr marL="354013" indent="-354013">
              <a:buNone/>
            </a:pPr>
            <a:r>
              <a:rPr lang="ru-RU" b="1" dirty="0"/>
              <a:t>3. </a:t>
            </a:r>
            <a:r>
              <a:rPr lang="en-US" b="1" dirty="0"/>
              <a:t> </a:t>
            </a:r>
            <a:r>
              <a:rPr lang="ru-RU" b="1" dirty="0"/>
              <a:t>Мотивация учебной деятельности учащихся;</a:t>
            </a:r>
          </a:p>
          <a:p>
            <a:pPr marL="354013" indent="-354013">
              <a:buNone/>
            </a:pPr>
            <a:r>
              <a:rPr lang="ru-RU" b="1" dirty="0"/>
              <a:t>4. </a:t>
            </a:r>
            <a:r>
              <a:rPr lang="en-US" b="1" dirty="0"/>
              <a:t> </a:t>
            </a:r>
            <a:r>
              <a:rPr lang="ru-RU" b="1" dirty="0"/>
              <a:t>Ознакомление учеников с инструкцией;</a:t>
            </a:r>
          </a:p>
          <a:p>
            <a:pPr marL="354013" indent="-354013">
              <a:buNone/>
            </a:pPr>
            <a:r>
              <a:rPr lang="ru-RU" b="1" dirty="0"/>
              <a:t>5. </a:t>
            </a:r>
            <a:r>
              <a:rPr lang="en-US" b="1" dirty="0"/>
              <a:t> </a:t>
            </a:r>
            <a:r>
              <a:rPr lang="ru-RU" b="1" dirty="0"/>
              <a:t>Подбор необходимых дидактических материалов, средств обучения и оборудования;</a:t>
            </a:r>
          </a:p>
          <a:p>
            <a:pPr marL="354013" indent="-354013">
              <a:buNone/>
            </a:pPr>
            <a:r>
              <a:rPr lang="ru-RU" b="1" dirty="0"/>
              <a:t>6. </a:t>
            </a:r>
            <a:r>
              <a:rPr lang="en-US" b="1" dirty="0"/>
              <a:t> </a:t>
            </a:r>
            <a:r>
              <a:rPr lang="ru-RU" b="1" dirty="0"/>
              <a:t>Выполнение работы учащимися под руководством учителя;</a:t>
            </a:r>
          </a:p>
          <a:p>
            <a:pPr marL="354013" indent="-354013">
              <a:buNone/>
            </a:pPr>
            <a:r>
              <a:rPr lang="ru-RU" b="1" dirty="0"/>
              <a:t>7. </a:t>
            </a:r>
            <a:r>
              <a:rPr lang="en-US" b="1" dirty="0"/>
              <a:t> </a:t>
            </a:r>
            <a:r>
              <a:rPr lang="ru-RU" b="1" dirty="0"/>
              <a:t>Составление отчета;</a:t>
            </a:r>
          </a:p>
          <a:p>
            <a:pPr marL="354013" indent="-354013">
              <a:buNone/>
            </a:pPr>
            <a:r>
              <a:rPr lang="ru-RU" b="1" dirty="0"/>
              <a:t>8. </a:t>
            </a:r>
            <a:r>
              <a:rPr lang="en-US" b="1" dirty="0"/>
              <a:t> </a:t>
            </a:r>
            <a:r>
              <a:rPr lang="ru-RU" b="1" dirty="0"/>
              <a:t>Обсуждение и теоретическая интерпретация полученных результатов работы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4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F6A1EC-9FF5-4651-8F1A-AD5D7E1E7681}"/>
              </a:ext>
            </a:extLst>
          </p:cNvPr>
          <p:cNvSpPr/>
          <p:nvPr/>
        </p:nvSpPr>
        <p:spPr>
          <a:xfrm>
            <a:off x="1269876" y="404664"/>
            <a:ext cx="102971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Практикум.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формой их проведения являются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практические и лабораторные работы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которых студенты самостоятельно упражняются в практическом применении усвоенных теоретических знаний и умений. Главное их различие состоит в том, что на лабораторных работах доминирующей составляющей является процесс формирования экспериментальных умений студентов, а на практических работах — конструктивных. Различают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установочные, иллюстративные, тренировочные, исследовательские, творческие и обобщающие уроки-практикумы.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 же способом организации деятельности студентов на практикумах является групповая форма работы.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0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-459432"/>
            <a:ext cx="10157354" cy="1397000"/>
          </a:xfrm>
        </p:spPr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Урок-экскурсия</a:t>
            </a:r>
            <a:r>
              <a:rPr lang="ru-RU" sz="32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162" y="1463411"/>
            <a:ext cx="10360501" cy="5047456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/>
              <a:t>В общем плане методика экскурсий включает в себя: а) подготовку экскурсии; б) выход (выезд) обучающихся к объектам и усвоение (закрепление) учебного материала по теме; в) обработку материалов экскурсии и подведение ее итогов.</a:t>
            </a:r>
          </a:p>
          <a:p>
            <a:pPr marL="354013" indent="-354013">
              <a:buNone/>
            </a:pPr>
            <a:r>
              <a:rPr lang="ru-RU" sz="3600" dirty="0"/>
              <a:t>1. </a:t>
            </a:r>
            <a:r>
              <a:rPr lang="ru-RU" sz="3600" b="1" dirty="0"/>
              <a:t>Сообщение темы, цели и задач урока;</a:t>
            </a:r>
          </a:p>
          <a:p>
            <a:pPr marL="354013" indent="-354013">
              <a:buNone/>
            </a:pPr>
            <a:r>
              <a:rPr lang="ru-RU" sz="3600" b="1" dirty="0"/>
              <a:t>2. Актуализация опорных знаний учащихся;</a:t>
            </a:r>
          </a:p>
          <a:p>
            <a:pPr marL="354013" indent="-354013">
              <a:buNone/>
            </a:pPr>
            <a:r>
              <a:rPr lang="ru-RU" sz="3600" b="1" dirty="0"/>
              <a:t>3. Восприятие особенностей экскурсионных объектов, первичное осознание заложенной в них информации;</a:t>
            </a:r>
          </a:p>
          <a:p>
            <a:pPr marL="354013" indent="-354013">
              <a:buNone/>
            </a:pPr>
            <a:r>
              <a:rPr lang="ru-RU" sz="3600" b="1" dirty="0"/>
              <a:t>4. Обобщение и систематизация знаний;</a:t>
            </a:r>
          </a:p>
          <a:p>
            <a:pPr marL="354013" indent="-354013">
              <a:buNone/>
            </a:pPr>
            <a:r>
              <a:rPr lang="ru-RU" sz="3600" b="1" dirty="0"/>
              <a:t>5. Подведение итогов урока и выдача учащимся индивидуальных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1446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Урок-дискуссия.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b="1" dirty="0"/>
              <a:t>Различают дискуссии-диалоги, когда урок компонуется вокруг диалога двух ее главных участников, групповые дискуссии, когда спорные вопросы решают в процессе групповой работы, а также массовый дискуссии, когда в полемике принимают участие все учащиеся класса.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b="1" dirty="0"/>
              <a:t>При подготовке урока-дискуссии педагог должен четко сформулировать задание, раскрывающее сущность проблемы и возможные пути её решения. В случае необходимости участникам предстоящей дискуссии надо ознакомиться с дополнительной литературой, заранее отобранной и предложенной педагогом.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b="1" dirty="0"/>
              <a:t>В начале урока обосновывается выбор темы или вопроса, уточняются условия дискуссии, выделяются узловые моменты обсуждаемой проблемы. Главный момент дискуссии - непосредственный спор её участников. Для его возникновения неприемлем авторитарный стиль преподавания, ибо он не располагает к откровенности, высказыванию своих взглядов.</a:t>
            </a:r>
          </a:p>
        </p:txBody>
      </p:sp>
    </p:spTree>
    <p:extLst>
      <p:ext uri="{BB962C8B-B14F-4D97-AF65-F5344CB8AC3E}">
        <p14:creationId xmlns:p14="http://schemas.microsoft.com/office/powerpoint/2010/main" val="25212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2164" y="4630316"/>
            <a:ext cx="7556515" cy="1462979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endParaRPr lang="ru-RU" i="1" dirty="0"/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endParaRPr lang="ru-RU" i="1" dirty="0"/>
          </a:p>
        </p:txBody>
      </p:sp>
      <p:pic>
        <p:nvPicPr>
          <p:cNvPr id="1028" name="Picture 4" descr="К. Д. Ушинский">
            <a:extLst>
              <a:ext uri="{FF2B5EF4-FFF2-40B4-BE49-F238E27FC236}">
                <a16:creationId xmlns:a16="http://schemas.microsoft.com/office/drawing/2014/main" id="{317B8D72-80E8-4E33-ACA6-70C6094B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1268760"/>
            <a:ext cx="2509963" cy="33615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E86FAA-E737-418F-B0B6-1857FBE0E07D}"/>
              </a:ext>
            </a:extLst>
          </p:cNvPr>
          <p:cNvSpPr/>
          <p:nvPr/>
        </p:nvSpPr>
        <p:spPr>
          <a:xfrm>
            <a:off x="4222204" y="222768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«Нужно, чтобы дети, по возможности, учились самостоятельно, а учитель руководил этим самостоятельным процессом и давал для него материал».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1D667C-3E6E-45DD-A3F1-20E1B351BB39}"/>
              </a:ext>
            </a:extLst>
          </p:cNvPr>
          <p:cNvSpPr/>
          <p:nvPr/>
        </p:nvSpPr>
        <p:spPr>
          <a:xfrm>
            <a:off x="4041493" y="548680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i="1" dirty="0"/>
          </a:p>
          <a:p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3F4AF5-C099-49A7-A778-F2AEC7AC1544}"/>
              </a:ext>
            </a:extLst>
          </p:cNvPr>
          <p:cNvSpPr/>
          <p:nvPr/>
        </p:nvSpPr>
        <p:spPr>
          <a:xfrm>
            <a:off x="3683026" y="321442"/>
            <a:ext cx="5904656" cy="128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ru-RU" sz="1600" b="1" i="1" dirty="0"/>
              <a:t>Слова К.Д. Ушинского четко отражают суть сегодняшнего современного урока по ФГОС СПО (принцип системно-деятельностного подхода):</a:t>
            </a:r>
          </a:p>
        </p:txBody>
      </p:sp>
    </p:spTree>
    <p:extLst>
      <p:ext uri="{BB962C8B-B14F-4D97-AF65-F5344CB8AC3E}">
        <p14:creationId xmlns:p14="http://schemas.microsoft.com/office/powerpoint/2010/main" val="4318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Урок-консультация</a:t>
            </a:r>
            <a:r>
              <a:rPr lang="ru-RU" sz="32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600" b="1" dirty="0"/>
              <a:t>На консультации сочетаются различные формы работы с учащимися: </a:t>
            </a:r>
            <a:r>
              <a:rPr lang="ru-RU" sz="3600" b="1" dirty="0">
                <a:solidFill>
                  <a:srgbClr val="FF0000"/>
                </a:solidFill>
              </a:rPr>
              <a:t>общие, групповые и индивидуальные</a:t>
            </a:r>
            <a:r>
              <a:rPr lang="ru-RU" sz="3600" b="1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b="1" dirty="0"/>
              <a:t>Подготовка к проведению урока-консультации осуществляется как педагогом, так и учащимися.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b="1" dirty="0"/>
              <a:t>Накануне урока-консультации </a:t>
            </a:r>
            <a:r>
              <a:rPr lang="ru-RU" sz="3600" b="1" dirty="0">
                <a:solidFill>
                  <a:srgbClr val="FF0000"/>
                </a:solidFill>
              </a:rPr>
              <a:t>можно предложить учащимся домашнее задание:</a:t>
            </a:r>
            <a:r>
              <a:rPr lang="ru-RU" sz="3600" b="1" dirty="0"/>
              <a:t> подготовить по изучаемой теме карточки с вопросами и заданиями, с которыми они не могут справиться.</a:t>
            </a:r>
          </a:p>
        </p:txBody>
      </p:sp>
    </p:spTree>
    <p:extLst>
      <p:ext uri="{BB962C8B-B14F-4D97-AF65-F5344CB8AC3E}">
        <p14:creationId xmlns:p14="http://schemas.microsoft.com/office/powerpoint/2010/main" val="9570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FDE2C2-3EB1-4CD9-A988-9A18093F8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476672"/>
            <a:ext cx="10508843" cy="56955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Консультация </a:t>
            </a:r>
            <a:r>
              <a:rPr lang="ru-RU" b="1" dirty="0"/>
              <a:t> –  форма организации процесса обучения вне урока для одного или группы обучающихся по выявлению непонятных или сложных вопросов, тем, разделов программы в процессе изучения учебной дисциплины. В зависимости от содержания и назначения выделяют тематические и целевые консультации. </a:t>
            </a:r>
            <a:r>
              <a:rPr lang="ru-RU" b="1" i="1" dirty="0"/>
              <a:t>Тематические</a:t>
            </a:r>
            <a:r>
              <a:rPr lang="ru-RU" b="1" dirty="0"/>
              <a:t> консультации проводятся либо по каждой теме, либо по наиболее значимым или сложным вопросам программного материала. </a:t>
            </a:r>
            <a:r>
              <a:rPr lang="ru-RU" b="1" i="1" dirty="0"/>
              <a:t>Целевые</a:t>
            </a:r>
            <a:r>
              <a:rPr lang="ru-RU" b="1" dirty="0"/>
              <a:t> консультации входят в систему подготовки, проведения и подведения итогов самостоятельных и контрольных работ, зачетов, экзаменов. Это могут быть уроки работы над ошибками, уроки анализа результатов контрольной работы или зачета и т.д. На консультации сочетаются различные формы работы со студентами: общие, групповые и индивидуальные.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1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Интегрированный урок.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100" b="1" dirty="0"/>
              <a:t>Интегрированные уроки по способу  организации могут иметь следующий вид:</a:t>
            </a:r>
          </a:p>
          <a:p>
            <a:pPr marL="180000" indent="-457200">
              <a:buNone/>
            </a:pPr>
            <a:r>
              <a:rPr lang="ru-RU" sz="3600" b="1" dirty="0"/>
              <a:t>- конструирование и проведение урока двумя и более педагогами разных дисциплин;</a:t>
            </a:r>
          </a:p>
          <a:p>
            <a:pPr marL="180000" indent="-457200">
              <a:buNone/>
            </a:pPr>
            <a:r>
              <a:rPr lang="ru-RU" sz="3600" b="1" dirty="0"/>
              <a:t>- конструирование и проведение интегрированного урока одним педагогом, имеющим базовую подготовку по соответствующим дисциплинам;</a:t>
            </a:r>
          </a:p>
          <a:p>
            <a:pPr marL="180000" indent="-457200">
              <a:buNone/>
            </a:pPr>
            <a:r>
              <a:rPr lang="ru-RU" sz="3600" b="1" dirty="0"/>
              <a:t>- создание на этой основе интегрированных тем, разделов курсов.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72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Театрализованный урок.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урок используется при изучении, закреплении и обобщении программного материала. Театрализованные уроки разделяют по организации: спектакль, салоп, сказка, студия и т.д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Представление начинается со вступительного слова ведущего, обязанности которого не обязательно возлагать на преподавателя. Представление после информативной части можно продолжить постановкой проблемных заданий, которые подключают в активную работу и остальных учащихся.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желательно предусмотреть этап подведения итогов и связанную с ним тщательную подборку критериев оценок (заранее известны всем ребятам), учитывающих все виды деятельности учащихся на уроке. Необходимо выделить достаточное время для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заключительного этапа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театрализованного урока, по возможности повторить и обобщить использованный материал, а также оценить знания учащихся.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структур театрализованных уроков, и каждая структура определяется содержанием используемого материала, выбором сценария.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12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Урок-соревнование.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/>
              <a:t>В организации и проведении уроков-соревнований выделяют три основных этапа:</a:t>
            </a:r>
          </a:p>
          <a:p>
            <a:pPr marL="0" indent="0">
              <a:buNone/>
            </a:pPr>
            <a:r>
              <a:rPr lang="ru-RU" b="1" dirty="0"/>
              <a:t>-  подготовительный,</a:t>
            </a:r>
          </a:p>
          <a:p>
            <a:pPr marL="0" indent="0">
              <a:buNone/>
            </a:pPr>
            <a:r>
              <a:rPr lang="ru-RU" b="1" dirty="0"/>
              <a:t>-  игровой,</a:t>
            </a:r>
          </a:p>
          <a:p>
            <a:pPr marL="0" indent="0">
              <a:buNone/>
            </a:pPr>
            <a:r>
              <a:rPr lang="ru-RU" b="1" dirty="0"/>
              <a:t>- подведение итогов.</a:t>
            </a:r>
          </a:p>
          <a:p>
            <a:pPr marL="0" indent="0">
              <a:buNone/>
            </a:pPr>
            <a:r>
              <a:rPr lang="ru-RU" b="1" dirty="0"/>
              <a:t>Для каждого конкретного урока эта структура детализируется в соответствии с содержанием используемого материала и особенностей сюжета состязаний.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9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Урок с дидактической игрой.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b="1" dirty="0"/>
              <a:t>Дидактическая игра </a:t>
            </a:r>
            <a:r>
              <a:rPr lang="ru-RU" b="1" dirty="0">
                <a:solidFill>
                  <a:srgbClr val="FF0000"/>
                </a:solidFill>
              </a:rPr>
              <a:t>имеет устойчивую структуру, </a:t>
            </a:r>
            <a:r>
              <a:rPr lang="ru-RU" b="1" dirty="0"/>
              <a:t>включающую следующие </a:t>
            </a:r>
            <a:r>
              <a:rPr lang="ru-RU" b="1" dirty="0">
                <a:solidFill>
                  <a:srgbClr val="FF0000"/>
                </a:solidFill>
              </a:rPr>
              <a:t>основные компоненты: </a:t>
            </a:r>
          </a:p>
          <a:p>
            <a:r>
              <a:rPr lang="ru-RU" b="1" i="1" dirty="0"/>
              <a:t>игровой замысел, правила, игровые действия, познавательное содержание или дидактические задачи, оборудование, результат игры.</a:t>
            </a:r>
          </a:p>
          <a:p>
            <a:r>
              <a:rPr lang="ru-RU" b="1" dirty="0"/>
              <a:t>При усвоении новых знаний возможности дидактических игр уступают более традиционным формам обучения. Поэтому </a:t>
            </a:r>
            <a:r>
              <a:rPr lang="ru-RU" b="1" dirty="0">
                <a:solidFill>
                  <a:srgbClr val="FF0000"/>
                </a:solidFill>
              </a:rPr>
              <a:t>их чаще применяют при проверке результатов обучения, выработке навыков, формировании умений.</a:t>
            </a:r>
            <a:r>
              <a:rPr lang="ru-RU" b="1" dirty="0"/>
              <a:t> Исходя из этого различают </a:t>
            </a:r>
            <a:r>
              <a:rPr lang="ru-RU" b="1" i="1" dirty="0"/>
              <a:t>обучающие, контролирующие и обобщающие дидактические игры.</a:t>
            </a:r>
          </a:p>
        </p:txBody>
      </p:sp>
    </p:spTree>
    <p:extLst>
      <p:ext uri="{BB962C8B-B14F-4D97-AF65-F5344CB8AC3E}">
        <p14:creationId xmlns:p14="http://schemas.microsoft.com/office/powerpoint/2010/main" val="16893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Урок - деловая игра.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8000" b="1" dirty="0"/>
              <a:t>Возможный </a:t>
            </a:r>
            <a:r>
              <a:rPr lang="ru-RU" sz="8000" b="1" dirty="0">
                <a:solidFill>
                  <a:srgbClr val="FF0000"/>
                </a:solidFill>
              </a:rPr>
              <a:t>вариант структуры деловой игры на уроке </a:t>
            </a:r>
            <a:r>
              <a:rPr lang="ru-RU" sz="8000" b="1" dirty="0"/>
              <a:t>может быть таким: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dirty="0"/>
              <a:t>- </a:t>
            </a:r>
            <a:r>
              <a:rPr lang="ru-RU" sz="7200" b="1" i="1" dirty="0"/>
              <a:t>знакомство с реальной ситуацией;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построение ее имитационной модели;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постановка главной задачи командам (бригадам, группам), уточнение их роли в игре;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создание игровой проблемной ситуации;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вычленение необходимого для решения проблемы теоретического материала;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решение проблемы;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обсуждение и проверка полученных результатов;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коррекция;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реализация принятого решения;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анализ итогов работы;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b="1" i="1" dirty="0"/>
              <a:t>- оценка результатов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2317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Урок - ролевая игра.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ru-RU" sz="1600" b="1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Разработка и проведение ролевых</a:t>
            </a:r>
            <a:r>
              <a:rPr lang="ru-RU" sz="1600" b="1" dirty="0"/>
              <a:t> игр предусматривает включение следующих этапов: </a:t>
            </a:r>
            <a:r>
              <a:rPr lang="ru-RU" sz="1600" b="1" dirty="0">
                <a:solidFill>
                  <a:srgbClr val="FF0000"/>
                </a:solidFill>
              </a:rPr>
              <a:t>подготовительный;  игровой; заключительный;  анализ результатов.</a:t>
            </a:r>
          </a:p>
          <a:p>
            <a:r>
              <a:rPr lang="ru-RU" sz="1600" b="1" dirty="0"/>
              <a:t>На подготовительном этапе решаются  организационные вопросы: распределение ролей, выбор жюри или экспертной группы, формирование игровых групп, ознакомление с обязанностями.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Предваряющие вопросы</a:t>
            </a:r>
            <a:r>
              <a:rPr lang="ru-RU" sz="1600" b="1" dirty="0"/>
              <a:t>: знакомство с темой, проблемой, ознакомление с инструкциями, заданиями, сбор материала, анализ материала, подготовка сообщения, изготовление наглядных пособий, консультации.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Игровой этап </a:t>
            </a:r>
            <a:r>
              <a:rPr lang="ru-RU" sz="1600" b="1" dirty="0"/>
              <a:t>характеризуется включением в проблему и осознанием, проблемной ситуации в группах и между группами.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На заключительном этапе </a:t>
            </a:r>
            <a:r>
              <a:rPr lang="ru-RU" sz="1600" b="1" dirty="0"/>
              <a:t>вырабатываются решения по проблеме, </a:t>
            </a:r>
            <a:r>
              <a:rPr lang="ru-RU" sz="1600" dirty="0"/>
              <a:t>заслушивается сообщение экспертной группы, выбирается наиболее удачное решение. При анализе результатов ролевой игры определяется степень активности участников, уровень знаний и умений, вырабатываются рекомендации по совершенствованию игры.</a:t>
            </a:r>
          </a:p>
        </p:txBody>
      </p:sp>
    </p:spTree>
    <p:extLst>
      <p:ext uri="{BB962C8B-B14F-4D97-AF65-F5344CB8AC3E}">
        <p14:creationId xmlns:p14="http://schemas.microsoft.com/office/powerpoint/2010/main" val="27693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14E73D-5A35-4255-90C2-0A8999D4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764704"/>
            <a:ext cx="10733418" cy="60932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Заключение.</a:t>
            </a:r>
            <a:r>
              <a:rPr lang="ru-RU" dirty="0"/>
              <a:t> </a:t>
            </a:r>
            <a:r>
              <a:rPr lang="ru-RU" b="1" dirty="0"/>
              <a:t>На данном семинарском занятии мы рассмотрели основные формы организации учебного процесса в СПО и требования к их организации.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  Грамотное и гармоничное использование данных форм занятий            позволяет повысить эффективность обучения, развивает у студентов способности самостоятельно ставить учебные задачи, проектировать пути решения возникающих проблем, контролировать и оценивать свои достижения, формировать необходимые им в профессиональной деятельности  учебные действия, развить у них способность к активному мышлению и выражению собственной позиции.  </a:t>
            </a:r>
          </a:p>
          <a:p>
            <a:pPr marL="0" indent="0">
              <a:buNone/>
            </a:pPr>
            <a:r>
              <a:rPr lang="ru-RU" b="1" dirty="0"/>
              <a:t>Только в этом случае мы можем говорить о возникновении технологии занятия, построенного в соответствии с образовательными стандартами.</a:t>
            </a:r>
          </a:p>
        </p:txBody>
      </p:sp>
    </p:spTree>
    <p:extLst>
      <p:ext uri="{BB962C8B-B14F-4D97-AF65-F5344CB8AC3E}">
        <p14:creationId xmlns:p14="http://schemas.microsoft.com/office/powerpoint/2010/main" val="2174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5387FB-5F87-4138-B7E4-DEDE7CBF1B43}"/>
              </a:ext>
            </a:extLst>
          </p:cNvPr>
          <p:cNvSpPr/>
          <p:nvPr/>
        </p:nvSpPr>
        <p:spPr>
          <a:xfrm>
            <a:off x="909836" y="33265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YS Text"/>
              </a:rPr>
              <a:t>В основе ФГОС СПО лежит </a:t>
            </a:r>
            <a:r>
              <a:rPr lang="ru-RU" sz="3200" b="1" i="1" dirty="0">
                <a:solidFill>
                  <a:srgbClr val="FF0000"/>
                </a:solidFill>
                <a:latin typeface="YS Text"/>
              </a:rPr>
              <a:t>системно - деятельностный подход,</a:t>
            </a:r>
            <a:r>
              <a:rPr lang="ru-RU" sz="3200" b="1" i="1" dirty="0">
                <a:solidFill>
                  <a:srgbClr val="FFFF00"/>
                </a:solidFill>
                <a:latin typeface="YS Text"/>
              </a:rPr>
              <a:t> </a:t>
            </a:r>
            <a:r>
              <a:rPr lang="ru-RU" sz="3200" b="1" dirty="0">
                <a:solidFill>
                  <a:srgbClr val="333333"/>
                </a:solidFill>
                <a:latin typeface="YS Text"/>
              </a:rPr>
              <a:t>который предполагает: воспитание и развитие качеств личности, отвечающих требованиям информационного общества. </a:t>
            </a:r>
            <a:endParaRPr lang="ru-RU" sz="32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B87042-83B9-4302-AE53-A1A82C094222}"/>
              </a:ext>
            </a:extLst>
          </p:cNvPr>
          <p:cNvSpPr/>
          <p:nvPr/>
        </p:nvSpPr>
        <p:spPr>
          <a:xfrm>
            <a:off x="4726260" y="315112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YS Text"/>
              </a:rPr>
              <a:t>Системно-деятельностный</a:t>
            </a:r>
            <a:r>
              <a:rPr lang="ru-RU" b="1" i="1" dirty="0">
                <a:solidFill>
                  <a:srgbClr val="FF0000"/>
                </a:solidFill>
                <a:latin typeface="YS Text"/>
              </a:rPr>
              <a:t> подход в обучении </a:t>
            </a:r>
            <a:r>
              <a:rPr lang="ru-RU" i="1" dirty="0">
                <a:solidFill>
                  <a:srgbClr val="FF0000"/>
                </a:solidFill>
                <a:latin typeface="YS Text"/>
              </a:rPr>
              <a:t>—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A0C6E4-F7F4-464C-9C84-4B020CF4B74B}"/>
              </a:ext>
            </a:extLst>
          </p:cNvPr>
          <p:cNvSpPr/>
          <p:nvPr/>
        </p:nvSpPr>
        <p:spPr>
          <a:xfrm>
            <a:off x="1053852" y="1700808"/>
            <a:ext cx="8086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E9079C-62C7-4E5B-A6EF-55AC2092BC14}"/>
              </a:ext>
            </a:extLst>
          </p:cNvPr>
          <p:cNvSpPr/>
          <p:nvPr/>
        </p:nvSpPr>
        <p:spPr>
          <a:xfrm>
            <a:off x="4726260" y="3717032"/>
            <a:ext cx="6840759" cy="156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это организация процесса обучения, в котором главное место отводится самостоятельной познавательной деятельности обучающегося.</a:t>
            </a:r>
          </a:p>
        </p:txBody>
      </p:sp>
    </p:spTree>
    <p:extLst>
      <p:ext uri="{BB962C8B-B14F-4D97-AF65-F5344CB8AC3E}">
        <p14:creationId xmlns:p14="http://schemas.microsoft.com/office/powerpoint/2010/main" val="40729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83B5512-D975-4F53-9B45-A68B57CA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2" y="332656"/>
            <a:ext cx="10220811" cy="5839544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Урок</a:t>
            </a:r>
            <a:r>
              <a:rPr lang="ru-RU" sz="3200" b="1" dirty="0"/>
              <a:t> - это форма организации обучения с группой обучающихся одного возраста, постоянного состава, занятие по твердому расписанию и с единой для всех программой обучения. </a:t>
            </a:r>
          </a:p>
          <a:p>
            <a:r>
              <a:rPr lang="ru-RU" sz="3200" b="1" dirty="0"/>
              <a:t>В этой форме (урок) представлены все компоненты учебно-воспитательного процесса</a:t>
            </a:r>
            <a:r>
              <a:rPr lang="ru-RU" sz="3200" dirty="0"/>
              <a:t>: </a:t>
            </a:r>
            <a:r>
              <a:rPr lang="ru-RU" sz="3200" b="1" i="1" dirty="0">
                <a:solidFill>
                  <a:srgbClr val="FF0000"/>
                </a:solidFill>
              </a:rPr>
              <a:t>цель, содержание, средства, методы, деятельность по организации и управлению и все его дидактические элементы.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005113-459E-467D-846B-B1F63B9FDADF}"/>
              </a:ext>
            </a:extLst>
          </p:cNvPr>
          <p:cNvSpPr/>
          <p:nvPr/>
        </p:nvSpPr>
        <p:spPr>
          <a:xfrm>
            <a:off x="837828" y="188640"/>
            <a:ext cx="830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>
              <a:spcBef>
                <a:spcPts val="55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94C63E-4C7B-4EFE-A9DF-C7F1E27CD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052736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 </a:t>
            </a:r>
            <a:r>
              <a:rPr lang="ru-RU" sz="3200" b="1" dirty="0"/>
              <a:t>Образовательный процесс осуществляется </a:t>
            </a:r>
            <a:r>
              <a:rPr lang="ru-RU" sz="3200" b="1" dirty="0">
                <a:solidFill>
                  <a:srgbClr val="FF0000"/>
                </a:solidFill>
              </a:rPr>
              <a:t>в соответствии </a:t>
            </a:r>
            <a:r>
              <a:rPr lang="ru-RU" sz="3200" b="1" dirty="0"/>
              <a:t>с действующими </a:t>
            </a:r>
            <a:r>
              <a:rPr lang="ru-RU" sz="3200" b="1" dirty="0">
                <a:solidFill>
                  <a:srgbClr val="FF0000"/>
                </a:solidFill>
              </a:rPr>
              <a:t>санитарными нормами и правилами, педагогическими требованиями к организации воспитания и обучения, требованиями к учебно-методической и материально технической базам.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290C16-4D4A-4249-B1BF-DABDD1BE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260648"/>
            <a:ext cx="10263253" cy="49744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>
                <a:solidFill>
                  <a:srgbClr val="FF0000"/>
                </a:solidFill>
              </a:rPr>
              <a:t>Основные виды учебных занятий.</a:t>
            </a:r>
            <a:endParaRPr lang="ru-RU" sz="8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rgbClr val="FF0000"/>
                </a:solidFill>
              </a:rPr>
              <a:t>В средних специальных учебных заведениях установлены следующие основные виды учебных занятий:</a:t>
            </a:r>
            <a:endParaRPr lang="ru-RU" sz="8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6200" b="1" dirty="0"/>
              <a:t>-</a:t>
            </a:r>
            <a:r>
              <a:rPr lang="ru-RU" sz="8000" dirty="0"/>
              <a:t>лекция;</a:t>
            </a:r>
          </a:p>
          <a:p>
            <a:pPr marL="0" indent="0">
              <a:buNone/>
            </a:pPr>
            <a:r>
              <a:rPr lang="ru-RU" sz="8000" dirty="0"/>
              <a:t>-практическое занятие;</a:t>
            </a:r>
          </a:p>
          <a:p>
            <a:pPr marL="0" indent="0">
              <a:buNone/>
            </a:pPr>
            <a:r>
              <a:rPr lang="ru-RU" sz="8000" dirty="0"/>
              <a:t>-лабораторное занятие;</a:t>
            </a:r>
          </a:p>
          <a:p>
            <a:pPr marL="0" indent="0">
              <a:buNone/>
            </a:pPr>
            <a:r>
              <a:rPr lang="ru-RU" sz="8000" dirty="0"/>
              <a:t>-контрольная работа;</a:t>
            </a:r>
          </a:p>
          <a:p>
            <a:pPr marL="0" indent="0">
              <a:buNone/>
            </a:pPr>
            <a:r>
              <a:rPr lang="ru-RU" sz="8000" dirty="0"/>
              <a:t>-консультация;</a:t>
            </a:r>
          </a:p>
          <a:p>
            <a:pPr marL="0" indent="0">
              <a:buNone/>
            </a:pPr>
            <a:r>
              <a:rPr lang="ru-RU" sz="8000" dirty="0"/>
              <a:t>-самостоятельная работа;</a:t>
            </a:r>
          </a:p>
          <a:p>
            <a:pPr marL="0" indent="0">
              <a:buNone/>
            </a:pPr>
            <a:r>
              <a:rPr lang="ru-RU" sz="8000" dirty="0"/>
              <a:t>-производственная (профессиональная практика);</a:t>
            </a:r>
          </a:p>
          <a:p>
            <a:pPr marL="0" indent="0">
              <a:buNone/>
            </a:pPr>
            <a:r>
              <a:rPr lang="ru-RU" sz="8000" dirty="0"/>
              <a:t>-выполнение курсовой работы (курсовое проектирование);</a:t>
            </a:r>
          </a:p>
          <a:p>
            <a:pPr marL="0" indent="0">
              <a:buNone/>
            </a:pPr>
            <a:r>
              <a:rPr lang="ru-RU" sz="8000" dirty="0"/>
              <a:t>-выполнение выпускной квалификационной работы (дипломного проекта, дипломной работы);</a:t>
            </a:r>
          </a:p>
          <a:p>
            <a:pPr marL="0" indent="0">
              <a:buNone/>
            </a:pPr>
            <a:r>
              <a:rPr lang="ru-RU" sz="8000" dirty="0"/>
              <a:t>-другие виды учебных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2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“День открытых дверей в классе”</Template>
  <TotalTime>1495</TotalTime>
  <Words>4905</Words>
  <Application>Microsoft Office PowerPoint</Application>
  <PresentationFormat>Произвольный</PresentationFormat>
  <Paragraphs>439</Paragraphs>
  <Slides>58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Century Gothic</vt:lpstr>
      <vt:lpstr>Times New Roman</vt:lpstr>
      <vt:lpstr>YS Text</vt:lpstr>
      <vt:lpstr>Презентация "День открытых дверей в классе"</vt:lpstr>
      <vt:lpstr>Презентация PowerPoint</vt:lpstr>
      <vt:lpstr>Презентация PowerPoint</vt:lpstr>
      <vt:lpstr>Семинар.  ПРОЕКТИРОВАНИЕ УЧЕБНОГО ЗАНЯТИЯ В СРЕДНЕМ ПРОФЕССИОНАЛЬНОМ ОБРАЗОВАНИИ В СООТВЕТСТВИИ С ТРЕБОВАНИЯМИ ФГОС СПО: структура уроков, требования к урокам нового типа, виды уроков.</vt:lpstr>
      <vt:lpstr>Цели и задачи семинара.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Урок закрепления изученного.</vt:lpstr>
      <vt:lpstr>Урок применения знаний и умений.</vt:lpstr>
      <vt:lpstr>Виды уроков :  Урок-лекция.</vt:lpstr>
      <vt:lpstr>Презентация PowerPoint</vt:lpstr>
      <vt:lpstr>Урок-семинар</vt:lpstr>
      <vt:lpstr>Урок-зачёт.</vt:lpstr>
      <vt:lpstr>Урок-практикум.</vt:lpstr>
      <vt:lpstr>Презентация PowerPoint</vt:lpstr>
      <vt:lpstr>Урок-экскурсия.</vt:lpstr>
      <vt:lpstr>Урок-дискуссия.</vt:lpstr>
      <vt:lpstr>Урок-консультация.</vt:lpstr>
      <vt:lpstr>Презентация PowerPoint</vt:lpstr>
      <vt:lpstr> Интегрированный урок.</vt:lpstr>
      <vt:lpstr>Театрализованный урок.</vt:lpstr>
      <vt:lpstr> Урок-соревнование.</vt:lpstr>
      <vt:lpstr>Урок с дидактической игрой.</vt:lpstr>
      <vt:lpstr>Урок - деловая игра.</vt:lpstr>
      <vt:lpstr>Урок - ролевая игра.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</dc:title>
  <dc:creator>Анзор Губжоков</dc:creator>
  <cp:lastModifiedBy>User</cp:lastModifiedBy>
  <cp:revision>128</cp:revision>
  <cp:lastPrinted>2023-03-13T10:45:42Z</cp:lastPrinted>
  <dcterms:created xsi:type="dcterms:W3CDTF">2022-12-02T07:58:55Z</dcterms:created>
  <dcterms:modified xsi:type="dcterms:W3CDTF">2023-03-15T08:25:38Z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